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">
    <p:bg>
      <p:bgPr>
        <a:solidFill>
          <a:srgbClr val="2679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615" y="1588134"/>
            <a:ext cx="7358063" cy="248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979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9380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11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2679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253714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SECTION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99217"/>
            <a:ext cx="7772400" cy="52038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5108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Dark">
    <p:bg>
      <p:bgPr>
        <a:solidFill>
          <a:srgbClr val="0A0D2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SHS logos-04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60" y="-28448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448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ight">
    <p:bg>
      <p:bgPr>
        <a:solidFill>
          <a:srgbClr val="9A9A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SHS logos-04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60" y="-28448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451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40200"/>
          </a:xfrm>
        </p:spPr>
        <p:txBody>
          <a:bodyPr>
            <a:normAutofit/>
          </a:bodyPr>
          <a:lstStyle>
            <a:lvl1pPr>
              <a:defRPr sz="2800">
                <a:latin typeface="Neutraface Text Book" pitchFamily="50" charset="0"/>
              </a:defRPr>
            </a:lvl1pPr>
            <a:lvl2pPr>
              <a:defRPr sz="2400">
                <a:latin typeface="Neutraface Text Book" pitchFamily="50" charset="0"/>
              </a:defRPr>
            </a:lvl2pPr>
            <a:lvl3pPr>
              <a:defRPr sz="2000">
                <a:latin typeface="Neutraface Text Book" pitchFamily="50" charset="0"/>
              </a:defRPr>
            </a:lvl3pPr>
            <a:lvl4pPr>
              <a:defRPr sz="1800">
                <a:latin typeface="Neutraface Text Book" pitchFamily="50" charset="0"/>
              </a:defRPr>
            </a:lvl4pPr>
            <a:lvl5pPr>
              <a:defRPr sz="1800">
                <a:latin typeface="Neutraface Text Book" pitchFamily="50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101600"/>
            <a:ext cx="8229600" cy="965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1556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822192" cy="4058920"/>
          </a:xfrm>
        </p:spPr>
        <p:txBody>
          <a:bodyPr>
            <a:normAutofit/>
          </a:bodyPr>
          <a:lstStyle>
            <a:lvl1pPr>
              <a:defRPr sz="2400">
                <a:latin typeface="Neutraface Text Book" pitchFamily="50" charset="0"/>
              </a:defRPr>
            </a:lvl1pPr>
            <a:lvl2pPr>
              <a:defRPr sz="2000">
                <a:latin typeface="Neutraface Text Book" pitchFamily="50" charset="0"/>
              </a:defRPr>
            </a:lvl2pPr>
            <a:lvl3pPr>
              <a:defRPr sz="1800">
                <a:latin typeface="Neutraface Text Book" pitchFamily="50" charset="0"/>
              </a:defRPr>
            </a:lvl3pPr>
            <a:lvl4pPr>
              <a:defRPr sz="1600">
                <a:latin typeface="Neutraface Text Book" pitchFamily="50" charset="0"/>
              </a:defRPr>
            </a:lvl4pPr>
            <a:lvl5pPr>
              <a:defRPr sz="1600">
                <a:latin typeface="Neutraface Text Book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6320" y="1600201"/>
            <a:ext cx="3816000" cy="4058921"/>
          </a:xfrm>
        </p:spPr>
        <p:txBody>
          <a:bodyPr>
            <a:normAutofit/>
          </a:bodyPr>
          <a:lstStyle>
            <a:lvl1pPr>
              <a:defRPr sz="2400">
                <a:latin typeface="Neutraface Text Book" pitchFamily="50" charset="0"/>
              </a:defRPr>
            </a:lvl1pPr>
            <a:lvl2pPr>
              <a:defRPr sz="2000">
                <a:latin typeface="Neutraface Text Book" pitchFamily="50" charset="0"/>
              </a:defRPr>
            </a:lvl2pPr>
            <a:lvl3pPr>
              <a:defRPr sz="1800">
                <a:latin typeface="Neutraface Text Book" pitchFamily="50" charset="0"/>
              </a:defRPr>
            </a:lvl3pPr>
            <a:lvl4pPr>
              <a:defRPr sz="1600">
                <a:latin typeface="Neutraface Text Book" pitchFamily="50" charset="0"/>
              </a:defRPr>
            </a:lvl4pPr>
            <a:lvl5pPr>
              <a:defRPr sz="1600">
                <a:latin typeface="Neutraface Text Book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9873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8160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Neutraface Text Bold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816000" cy="3555365"/>
          </a:xfrm>
        </p:spPr>
        <p:txBody>
          <a:bodyPr>
            <a:normAutofit/>
          </a:bodyPr>
          <a:lstStyle>
            <a:lvl1pPr>
              <a:defRPr sz="2000">
                <a:latin typeface="Neutraface Text Book" pitchFamily="50" charset="0"/>
              </a:defRPr>
            </a:lvl1pPr>
            <a:lvl2pPr>
              <a:defRPr sz="1800">
                <a:latin typeface="Neutraface Text Book" pitchFamily="50" charset="0"/>
              </a:defRPr>
            </a:lvl2pPr>
            <a:lvl3pPr>
              <a:defRPr sz="1600">
                <a:latin typeface="Neutraface Text Book" pitchFamily="50" charset="0"/>
              </a:defRPr>
            </a:lvl3pPr>
            <a:lvl4pPr>
              <a:defRPr sz="1400">
                <a:latin typeface="Neutraface Text Book" pitchFamily="50" charset="0"/>
              </a:defRPr>
            </a:lvl4pPr>
            <a:lvl5pPr>
              <a:defRPr sz="1400">
                <a:latin typeface="Neutraface Text Book" pitchFamily="50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0800" y="1535113"/>
            <a:ext cx="3816000" cy="639762"/>
          </a:xfrm>
        </p:spPr>
        <p:txBody>
          <a:bodyPr anchor="b">
            <a:normAutofit/>
          </a:bodyPr>
          <a:lstStyle>
            <a:lvl1pPr marL="0" indent="0">
              <a:buNone/>
              <a:defRPr lang="en-US" sz="2000" b="1" kern="1200" dirty="0" smtClean="0">
                <a:solidFill>
                  <a:schemeClr val="tx1"/>
                </a:solidFill>
                <a:latin typeface="Neutraface Text Bold" pitchFamily="50" charset="0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0800" y="2174875"/>
            <a:ext cx="3816000" cy="3555365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1pPr>
            <a:lvl2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GB" sz="1800" kern="1200" dirty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26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  <p:sp>
        <p:nvSpPr>
          <p:cNvPr id="5" name="Oval 4"/>
          <p:cNvSpPr/>
          <p:nvPr userDrawn="1"/>
        </p:nvSpPr>
        <p:spPr>
          <a:xfrm>
            <a:off x="2713757" y="1729274"/>
            <a:ext cx="3716485" cy="3716485"/>
          </a:xfrm>
          <a:prstGeom prst="ellipse">
            <a:avLst/>
          </a:prstGeom>
          <a:solidFill>
            <a:srgbClr val="DF53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40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10560" y="2297196"/>
            <a:ext cx="2702560" cy="258064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1457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0" hasCustomPrompt="1"/>
          </p:nvPr>
        </p:nvSpPr>
        <p:spPr>
          <a:xfrm>
            <a:off x="639445" y="1870074"/>
            <a:ext cx="2936875" cy="2285366"/>
          </a:xfrm>
        </p:spPr>
        <p:txBody>
          <a:bodyPr/>
          <a:lstStyle>
            <a:lvl1pPr>
              <a:defRPr sz="2800" baseline="0"/>
            </a:lvl1pPr>
          </a:lstStyle>
          <a:p>
            <a:r>
              <a:rPr lang="en-GB" dirty="0" smtClean="0"/>
              <a:t>(add simple picture frame to photo once you’ve added it)</a:t>
            </a:r>
            <a:endParaRPr lang="en-GB" dirty="0"/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11" hasCustomPrompt="1"/>
          </p:nvPr>
        </p:nvSpPr>
        <p:spPr>
          <a:xfrm>
            <a:off x="4205605" y="2439034"/>
            <a:ext cx="4267835" cy="2854326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 dirty="0" smtClean="0"/>
              <a:t>(add simple picture frame to photo once you’ve added 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1151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14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59B7DBF-9622-BF42-A19D-F39BAE4BCA8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9/24/2015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D4FA88D9-402F-EB4F-825A-169025940C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967308"/>
            <a:ext cx="9144000" cy="8906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defTabSz="457200"/>
            <a:r>
              <a:rPr lang="en-US" sz="2400" dirty="0" smtClean="0">
                <a:solidFill>
                  <a:srgbClr val="DF5344"/>
                </a:solidFill>
                <a:latin typeface="Pacifico"/>
                <a:cs typeface="Pacifico"/>
              </a:rPr>
              <a:t>Life. Changing. Learning.</a:t>
            </a:r>
            <a:endParaRPr lang="en-US" sz="2400" dirty="0">
              <a:solidFill>
                <a:srgbClr val="DF5344"/>
              </a:solidFill>
              <a:latin typeface="Pacifico"/>
              <a:cs typeface="Pacifico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20318" y="5967308"/>
            <a:ext cx="9164318" cy="0"/>
          </a:xfrm>
          <a:prstGeom prst="line">
            <a:avLst/>
          </a:prstGeom>
          <a:ln w="28575" cmpd="sng">
            <a:solidFill>
              <a:srgbClr val="2679A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1600"/>
            <a:ext cx="8229600" cy="96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2502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Neutraface Text Bold" pitchFamily="50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0.xml"/><Relationship Id="rId1" Type="http://schemas.openxmlformats.org/officeDocument/2006/relationships/video" Target="https://www.youtube.com/embed/Kq0s6MZeE_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638" y="2189147"/>
            <a:ext cx="3816350" cy="2881344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can you remember about rights from last week?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022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the Universal Declaration of Human Rights?</a:t>
            </a:r>
            <a:endParaRPr lang="en-GB" dirty="0"/>
          </a:p>
        </p:txBody>
      </p:sp>
      <p:pic>
        <p:nvPicPr>
          <p:cNvPr id="3" name="Kq0s6MZeE_M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51531" y="1196752"/>
            <a:ext cx="8440938" cy="4748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00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Are these articles still relevant for people in 2015, why/why not?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085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08C71059B374C83C08686A3AF5AB9" ma:contentTypeVersion="0" ma:contentTypeDescription="Create a new document." ma:contentTypeScope="" ma:versionID="d605683557659b10ea8dd260d6cde3a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ED7A35D-3AA9-4C31-B317-97E333315C49}"/>
</file>

<file path=customXml/itemProps2.xml><?xml version="1.0" encoding="utf-8"?>
<ds:datastoreItem xmlns:ds="http://schemas.openxmlformats.org/officeDocument/2006/customXml" ds:itemID="{A2528F51-E9E8-4606-BB57-1E48F14ADD85}"/>
</file>

<file path=customXml/itemProps3.xml><?xml version="1.0" encoding="utf-8"?>
<ds:datastoreItem xmlns:ds="http://schemas.openxmlformats.org/officeDocument/2006/customXml" ds:itemID="{74ADFF91-CA9C-49F0-A3E8-189AD6FA1DEB}"/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32</Words>
  <Application>Microsoft Office PowerPoint</Application>
  <PresentationFormat>On-screen Show (4:3)</PresentationFormat>
  <Paragraphs>3</Paragraphs>
  <Slides>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Neutraface Text Bold</vt:lpstr>
      <vt:lpstr>Neutraface Text Book</vt:lpstr>
      <vt:lpstr>Pacifico</vt:lpstr>
      <vt:lpstr>1_Office Theme</vt:lpstr>
      <vt:lpstr>What can you remember about rights from last week?</vt:lpstr>
      <vt:lpstr>What is the Universal Declaration of Human Rights?</vt:lpstr>
      <vt:lpstr>Are these articles still relevant for people in 2015, why/why not?</vt:lpstr>
    </vt:vector>
  </TitlesOfParts>
  <Company>Droitwich Spa High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6th Form Assembly</dc:title>
  <dc:creator>Delaney, C</dc:creator>
  <cp:lastModifiedBy>Charlie Tubb</cp:lastModifiedBy>
  <cp:revision>35</cp:revision>
  <dcterms:created xsi:type="dcterms:W3CDTF">2015-08-19T12:32:25Z</dcterms:created>
  <dcterms:modified xsi:type="dcterms:W3CDTF">2015-09-24T03:46:28Z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0x01010010A08C71059B374C83C08686A3AF5AB9</vt:lpwstr>
  </property>
</Properties>
</file>