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58" r:id="rId3"/>
    <p:sldId id="259"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3EFCE6-358C-4985-B69D-BC46D5536BCB}" type="doc">
      <dgm:prSet loTypeId="urn:microsoft.com/office/officeart/2005/8/layout/radial1" loCatId="cycle" qsTypeId="urn:microsoft.com/office/officeart/2005/8/quickstyle/3d1" qsCatId="3D" csTypeId="urn:microsoft.com/office/officeart/2005/8/colors/accent1_2" csCatId="accent1" phldr="1"/>
      <dgm:spPr/>
      <dgm:t>
        <a:bodyPr/>
        <a:lstStyle/>
        <a:p>
          <a:endParaRPr lang="en-GB"/>
        </a:p>
      </dgm:t>
    </dgm:pt>
    <dgm:pt modelId="{C496D9E8-DDEA-4E29-9290-9971021A5A61}">
      <dgm:prSet phldrT="[Text]"/>
      <dgm:spPr/>
      <dgm:t>
        <a:bodyPr/>
        <a:lstStyle/>
        <a:p>
          <a:r>
            <a:rPr lang="en-GB" dirty="0" smtClean="0"/>
            <a:t>Rights</a:t>
          </a:r>
          <a:endParaRPr lang="en-GB" dirty="0"/>
        </a:p>
      </dgm:t>
    </dgm:pt>
    <dgm:pt modelId="{F6B2546C-38CD-4752-9051-55476338883A}" type="parTrans" cxnId="{5912AEB7-7501-4081-8B9D-C6AD46CE3BC8}">
      <dgm:prSet/>
      <dgm:spPr/>
      <dgm:t>
        <a:bodyPr/>
        <a:lstStyle/>
        <a:p>
          <a:endParaRPr lang="en-GB"/>
        </a:p>
      </dgm:t>
    </dgm:pt>
    <dgm:pt modelId="{C759ADFC-05A8-4E29-8D4C-2BBCD7C30902}" type="sibTrans" cxnId="{5912AEB7-7501-4081-8B9D-C6AD46CE3BC8}">
      <dgm:prSet/>
      <dgm:spPr/>
      <dgm:t>
        <a:bodyPr/>
        <a:lstStyle/>
        <a:p>
          <a:endParaRPr lang="en-GB"/>
        </a:p>
      </dgm:t>
    </dgm:pt>
    <dgm:pt modelId="{89E2F865-63AE-4F08-B95E-765E14611FF6}">
      <dgm:prSet phldrT="[Text]" phldr="1"/>
      <dgm:spPr/>
      <dgm:t>
        <a:bodyPr/>
        <a:lstStyle/>
        <a:p>
          <a:endParaRPr lang="en-GB"/>
        </a:p>
      </dgm:t>
    </dgm:pt>
    <dgm:pt modelId="{57729D3C-104E-41F4-8D7F-9A16C74D6B13}" type="parTrans" cxnId="{578B882F-32FB-4045-B23D-EF922CAA2DFA}">
      <dgm:prSet/>
      <dgm:spPr/>
      <dgm:t>
        <a:bodyPr/>
        <a:lstStyle/>
        <a:p>
          <a:endParaRPr lang="en-GB"/>
        </a:p>
      </dgm:t>
    </dgm:pt>
    <dgm:pt modelId="{D6E7853D-F354-4CEA-A8DD-E9838037245F}" type="sibTrans" cxnId="{578B882F-32FB-4045-B23D-EF922CAA2DFA}">
      <dgm:prSet/>
      <dgm:spPr/>
      <dgm:t>
        <a:bodyPr/>
        <a:lstStyle/>
        <a:p>
          <a:endParaRPr lang="en-GB"/>
        </a:p>
      </dgm:t>
    </dgm:pt>
    <dgm:pt modelId="{99D10A80-2C92-4D49-AAF6-D4E7916202DF}">
      <dgm:prSet phldrT="[Text]" phldr="1"/>
      <dgm:spPr/>
      <dgm:t>
        <a:bodyPr/>
        <a:lstStyle/>
        <a:p>
          <a:endParaRPr lang="en-GB"/>
        </a:p>
      </dgm:t>
    </dgm:pt>
    <dgm:pt modelId="{7F671AFA-CAF0-4DDF-89BA-702EAA2C0076}" type="parTrans" cxnId="{37CB2A93-1951-4AA0-9F36-489B04C446D6}">
      <dgm:prSet/>
      <dgm:spPr/>
      <dgm:t>
        <a:bodyPr/>
        <a:lstStyle/>
        <a:p>
          <a:endParaRPr lang="en-GB"/>
        </a:p>
      </dgm:t>
    </dgm:pt>
    <dgm:pt modelId="{34EC3108-B58E-4A2A-A664-50FDFC57CB5E}" type="sibTrans" cxnId="{37CB2A93-1951-4AA0-9F36-489B04C446D6}">
      <dgm:prSet/>
      <dgm:spPr/>
      <dgm:t>
        <a:bodyPr/>
        <a:lstStyle/>
        <a:p>
          <a:endParaRPr lang="en-GB"/>
        </a:p>
      </dgm:t>
    </dgm:pt>
    <dgm:pt modelId="{D535EBBC-4F83-43A1-B991-07B5E2E6334D}">
      <dgm:prSet phldrT="[Text]" phldr="1"/>
      <dgm:spPr/>
      <dgm:t>
        <a:bodyPr/>
        <a:lstStyle/>
        <a:p>
          <a:endParaRPr lang="en-GB"/>
        </a:p>
      </dgm:t>
    </dgm:pt>
    <dgm:pt modelId="{39C094A4-29E5-4434-BC53-BFB8905FECDC}" type="parTrans" cxnId="{AFA06383-836E-41BC-8F81-E2BD6C8F7B7D}">
      <dgm:prSet/>
      <dgm:spPr/>
      <dgm:t>
        <a:bodyPr/>
        <a:lstStyle/>
        <a:p>
          <a:endParaRPr lang="en-GB"/>
        </a:p>
      </dgm:t>
    </dgm:pt>
    <dgm:pt modelId="{EDF6BF2C-ABCD-4B6D-8F23-9A86547526CD}" type="sibTrans" cxnId="{AFA06383-836E-41BC-8F81-E2BD6C8F7B7D}">
      <dgm:prSet/>
      <dgm:spPr/>
      <dgm:t>
        <a:bodyPr/>
        <a:lstStyle/>
        <a:p>
          <a:endParaRPr lang="en-GB"/>
        </a:p>
      </dgm:t>
    </dgm:pt>
    <dgm:pt modelId="{2335B4D2-DF48-4ACB-A1D7-A7DCDCD41E5D}">
      <dgm:prSet phldrT="[Text]" phldr="1"/>
      <dgm:spPr/>
      <dgm:t>
        <a:bodyPr/>
        <a:lstStyle/>
        <a:p>
          <a:endParaRPr lang="en-GB"/>
        </a:p>
      </dgm:t>
    </dgm:pt>
    <dgm:pt modelId="{EDFEDCB4-EE97-4155-8B79-6A25554992BB}" type="parTrans" cxnId="{A0BEC372-9727-45E9-BCCB-D36193DF9549}">
      <dgm:prSet/>
      <dgm:spPr/>
      <dgm:t>
        <a:bodyPr/>
        <a:lstStyle/>
        <a:p>
          <a:endParaRPr lang="en-GB"/>
        </a:p>
      </dgm:t>
    </dgm:pt>
    <dgm:pt modelId="{FCDF2FA4-A758-4C7B-8193-5A6C2957CE34}" type="sibTrans" cxnId="{A0BEC372-9727-45E9-BCCB-D36193DF9549}">
      <dgm:prSet/>
      <dgm:spPr/>
      <dgm:t>
        <a:bodyPr/>
        <a:lstStyle/>
        <a:p>
          <a:endParaRPr lang="en-GB"/>
        </a:p>
      </dgm:t>
    </dgm:pt>
    <dgm:pt modelId="{97783C9F-F8CB-44A2-86A3-9EBB193CB087}">
      <dgm:prSet/>
      <dgm:spPr/>
      <dgm:t>
        <a:bodyPr/>
        <a:lstStyle/>
        <a:p>
          <a:endParaRPr lang="en-GB"/>
        </a:p>
      </dgm:t>
    </dgm:pt>
    <dgm:pt modelId="{544AFBD9-0F5F-47AE-9891-0955DAE33A60}" type="parTrans" cxnId="{BFC4B762-0ADF-4E98-976D-C38F46DCD9F8}">
      <dgm:prSet/>
      <dgm:spPr/>
      <dgm:t>
        <a:bodyPr/>
        <a:lstStyle/>
        <a:p>
          <a:endParaRPr lang="en-GB"/>
        </a:p>
      </dgm:t>
    </dgm:pt>
    <dgm:pt modelId="{D0032355-0DED-48EA-A5D3-AA1AAB9D6EEB}" type="sibTrans" cxnId="{BFC4B762-0ADF-4E98-976D-C38F46DCD9F8}">
      <dgm:prSet/>
      <dgm:spPr/>
      <dgm:t>
        <a:bodyPr/>
        <a:lstStyle/>
        <a:p>
          <a:endParaRPr lang="en-GB"/>
        </a:p>
      </dgm:t>
    </dgm:pt>
    <dgm:pt modelId="{2D1EF670-E8E3-4406-B73E-78ACA995533E}">
      <dgm:prSet/>
      <dgm:spPr/>
      <dgm:t>
        <a:bodyPr/>
        <a:lstStyle/>
        <a:p>
          <a:endParaRPr lang="en-GB"/>
        </a:p>
      </dgm:t>
    </dgm:pt>
    <dgm:pt modelId="{3A437971-4F7F-480E-A3B8-8E0B57251365}" type="parTrans" cxnId="{15D0FC8B-0D8A-400A-B772-E5781A2E6DE4}">
      <dgm:prSet/>
      <dgm:spPr/>
      <dgm:t>
        <a:bodyPr/>
        <a:lstStyle/>
        <a:p>
          <a:endParaRPr lang="en-GB"/>
        </a:p>
      </dgm:t>
    </dgm:pt>
    <dgm:pt modelId="{EAD1FA6E-1804-4DF7-A248-875FEBA99341}" type="sibTrans" cxnId="{15D0FC8B-0D8A-400A-B772-E5781A2E6DE4}">
      <dgm:prSet/>
      <dgm:spPr/>
      <dgm:t>
        <a:bodyPr/>
        <a:lstStyle/>
        <a:p>
          <a:endParaRPr lang="en-GB"/>
        </a:p>
      </dgm:t>
    </dgm:pt>
    <dgm:pt modelId="{A23C2AB8-2287-467C-87D1-711F91D84FA5}" type="pres">
      <dgm:prSet presAssocID="{0D3EFCE6-358C-4985-B69D-BC46D5536BCB}" presName="cycle" presStyleCnt="0">
        <dgm:presLayoutVars>
          <dgm:chMax val="1"/>
          <dgm:dir/>
          <dgm:animLvl val="ctr"/>
          <dgm:resizeHandles val="exact"/>
        </dgm:presLayoutVars>
      </dgm:prSet>
      <dgm:spPr/>
    </dgm:pt>
    <dgm:pt modelId="{CF45AD09-9F75-4D9A-96F2-A0D747B3F12B}" type="pres">
      <dgm:prSet presAssocID="{C496D9E8-DDEA-4E29-9290-9971021A5A61}" presName="centerShape" presStyleLbl="node0" presStyleIdx="0" presStyleCnt="1"/>
      <dgm:spPr/>
      <dgm:t>
        <a:bodyPr/>
        <a:lstStyle/>
        <a:p>
          <a:endParaRPr lang="en-GB"/>
        </a:p>
      </dgm:t>
    </dgm:pt>
    <dgm:pt modelId="{E66BB98B-F0CD-4758-8779-D14BACAFE47A}" type="pres">
      <dgm:prSet presAssocID="{57729D3C-104E-41F4-8D7F-9A16C74D6B13}" presName="Name9" presStyleLbl="parChTrans1D2" presStyleIdx="0" presStyleCnt="6"/>
      <dgm:spPr/>
    </dgm:pt>
    <dgm:pt modelId="{BD4AA723-FF91-4D68-A9D2-58BC531B1BAA}" type="pres">
      <dgm:prSet presAssocID="{57729D3C-104E-41F4-8D7F-9A16C74D6B13}" presName="connTx" presStyleLbl="parChTrans1D2" presStyleIdx="0" presStyleCnt="6"/>
      <dgm:spPr/>
    </dgm:pt>
    <dgm:pt modelId="{8F111AE2-19A6-4EB7-BE06-C0530058AA5B}" type="pres">
      <dgm:prSet presAssocID="{89E2F865-63AE-4F08-B95E-765E14611FF6}" presName="node" presStyleLbl="node1" presStyleIdx="0" presStyleCnt="6">
        <dgm:presLayoutVars>
          <dgm:bulletEnabled val="1"/>
        </dgm:presLayoutVars>
      </dgm:prSet>
      <dgm:spPr/>
    </dgm:pt>
    <dgm:pt modelId="{D86C01EB-A6B0-4DD1-B3E9-886D7F0EA1F4}" type="pres">
      <dgm:prSet presAssocID="{7F671AFA-CAF0-4DDF-89BA-702EAA2C0076}" presName="Name9" presStyleLbl="parChTrans1D2" presStyleIdx="1" presStyleCnt="6"/>
      <dgm:spPr/>
    </dgm:pt>
    <dgm:pt modelId="{7011E844-102E-496E-A753-C62E33893A4F}" type="pres">
      <dgm:prSet presAssocID="{7F671AFA-CAF0-4DDF-89BA-702EAA2C0076}" presName="connTx" presStyleLbl="parChTrans1D2" presStyleIdx="1" presStyleCnt="6"/>
      <dgm:spPr/>
    </dgm:pt>
    <dgm:pt modelId="{D07E94A0-EC19-48B5-8784-141D6751F8B3}" type="pres">
      <dgm:prSet presAssocID="{99D10A80-2C92-4D49-AAF6-D4E7916202DF}" presName="node" presStyleLbl="node1" presStyleIdx="1" presStyleCnt="6">
        <dgm:presLayoutVars>
          <dgm:bulletEnabled val="1"/>
        </dgm:presLayoutVars>
      </dgm:prSet>
      <dgm:spPr/>
    </dgm:pt>
    <dgm:pt modelId="{AEE48EED-388D-4B58-8AA8-099D1F3D176D}" type="pres">
      <dgm:prSet presAssocID="{39C094A4-29E5-4434-BC53-BFB8905FECDC}" presName="Name9" presStyleLbl="parChTrans1D2" presStyleIdx="2" presStyleCnt="6"/>
      <dgm:spPr/>
    </dgm:pt>
    <dgm:pt modelId="{9028D111-BD3C-4B6B-BA28-80F43C42D987}" type="pres">
      <dgm:prSet presAssocID="{39C094A4-29E5-4434-BC53-BFB8905FECDC}" presName="connTx" presStyleLbl="parChTrans1D2" presStyleIdx="2" presStyleCnt="6"/>
      <dgm:spPr/>
    </dgm:pt>
    <dgm:pt modelId="{4FF46B14-5CEF-4933-B091-F9398A311828}" type="pres">
      <dgm:prSet presAssocID="{D535EBBC-4F83-43A1-B991-07B5E2E6334D}" presName="node" presStyleLbl="node1" presStyleIdx="2" presStyleCnt="6">
        <dgm:presLayoutVars>
          <dgm:bulletEnabled val="1"/>
        </dgm:presLayoutVars>
      </dgm:prSet>
      <dgm:spPr/>
    </dgm:pt>
    <dgm:pt modelId="{E6EE69E8-8D08-4AA6-9C0C-16012103F92C}" type="pres">
      <dgm:prSet presAssocID="{EDFEDCB4-EE97-4155-8B79-6A25554992BB}" presName="Name9" presStyleLbl="parChTrans1D2" presStyleIdx="3" presStyleCnt="6"/>
      <dgm:spPr/>
    </dgm:pt>
    <dgm:pt modelId="{E2CAD915-A2BD-4DAE-BF2E-5B928989D516}" type="pres">
      <dgm:prSet presAssocID="{EDFEDCB4-EE97-4155-8B79-6A25554992BB}" presName="connTx" presStyleLbl="parChTrans1D2" presStyleIdx="3" presStyleCnt="6"/>
      <dgm:spPr/>
    </dgm:pt>
    <dgm:pt modelId="{D352FB01-E644-4C85-8F92-F5BECA65C2C3}" type="pres">
      <dgm:prSet presAssocID="{2335B4D2-DF48-4ACB-A1D7-A7DCDCD41E5D}" presName="node" presStyleLbl="node1" presStyleIdx="3" presStyleCnt="6">
        <dgm:presLayoutVars>
          <dgm:bulletEnabled val="1"/>
        </dgm:presLayoutVars>
      </dgm:prSet>
      <dgm:spPr/>
    </dgm:pt>
    <dgm:pt modelId="{0CA9F9F8-F4FB-4BBF-A861-E28ADB707B3A}" type="pres">
      <dgm:prSet presAssocID="{544AFBD9-0F5F-47AE-9891-0955DAE33A60}" presName="Name9" presStyleLbl="parChTrans1D2" presStyleIdx="4" presStyleCnt="6"/>
      <dgm:spPr/>
    </dgm:pt>
    <dgm:pt modelId="{D3D9FDF7-788D-4C8B-89E6-6D66367E5A10}" type="pres">
      <dgm:prSet presAssocID="{544AFBD9-0F5F-47AE-9891-0955DAE33A60}" presName="connTx" presStyleLbl="parChTrans1D2" presStyleIdx="4" presStyleCnt="6"/>
      <dgm:spPr/>
    </dgm:pt>
    <dgm:pt modelId="{CBDF64DE-5F7B-4C44-8859-C4D4135B7D81}" type="pres">
      <dgm:prSet presAssocID="{97783C9F-F8CB-44A2-86A3-9EBB193CB087}" presName="node" presStyleLbl="node1" presStyleIdx="4" presStyleCnt="6">
        <dgm:presLayoutVars>
          <dgm:bulletEnabled val="1"/>
        </dgm:presLayoutVars>
      </dgm:prSet>
      <dgm:spPr/>
    </dgm:pt>
    <dgm:pt modelId="{9C804A54-D465-4863-BD5C-8ECD3AAB0A5B}" type="pres">
      <dgm:prSet presAssocID="{3A437971-4F7F-480E-A3B8-8E0B57251365}" presName="Name9" presStyleLbl="parChTrans1D2" presStyleIdx="5" presStyleCnt="6"/>
      <dgm:spPr/>
    </dgm:pt>
    <dgm:pt modelId="{540C4A9E-1FC9-430E-B240-677C9598216B}" type="pres">
      <dgm:prSet presAssocID="{3A437971-4F7F-480E-A3B8-8E0B57251365}" presName="connTx" presStyleLbl="parChTrans1D2" presStyleIdx="5" presStyleCnt="6"/>
      <dgm:spPr/>
    </dgm:pt>
    <dgm:pt modelId="{858826F7-440B-474A-8899-BE3D131615A6}" type="pres">
      <dgm:prSet presAssocID="{2D1EF670-E8E3-4406-B73E-78ACA995533E}" presName="node" presStyleLbl="node1" presStyleIdx="5" presStyleCnt="6">
        <dgm:presLayoutVars>
          <dgm:bulletEnabled val="1"/>
        </dgm:presLayoutVars>
      </dgm:prSet>
      <dgm:spPr/>
    </dgm:pt>
  </dgm:ptLst>
  <dgm:cxnLst>
    <dgm:cxn modelId="{37CB2A93-1951-4AA0-9F36-489B04C446D6}" srcId="{C496D9E8-DDEA-4E29-9290-9971021A5A61}" destId="{99D10A80-2C92-4D49-AAF6-D4E7916202DF}" srcOrd="1" destOrd="0" parTransId="{7F671AFA-CAF0-4DDF-89BA-702EAA2C0076}" sibTransId="{34EC3108-B58E-4A2A-A664-50FDFC57CB5E}"/>
    <dgm:cxn modelId="{866C988E-D64D-4715-8D4E-B011660FFD21}" type="presOf" srcId="{2D1EF670-E8E3-4406-B73E-78ACA995533E}" destId="{858826F7-440B-474A-8899-BE3D131615A6}" srcOrd="0" destOrd="0" presId="urn:microsoft.com/office/officeart/2005/8/layout/radial1"/>
    <dgm:cxn modelId="{F53C1038-B280-49B1-BC4A-D6319DB8C0B7}" type="presOf" srcId="{57729D3C-104E-41F4-8D7F-9A16C74D6B13}" destId="{BD4AA723-FF91-4D68-A9D2-58BC531B1BAA}" srcOrd="1" destOrd="0" presId="urn:microsoft.com/office/officeart/2005/8/layout/radial1"/>
    <dgm:cxn modelId="{557930FC-E8BB-4C31-B509-ED17DEFB6A5E}" type="presOf" srcId="{0D3EFCE6-358C-4985-B69D-BC46D5536BCB}" destId="{A23C2AB8-2287-467C-87D1-711F91D84FA5}" srcOrd="0" destOrd="0" presId="urn:microsoft.com/office/officeart/2005/8/layout/radial1"/>
    <dgm:cxn modelId="{FE5D27DF-0694-4AF8-BB0D-100A7CE93CB6}" type="presOf" srcId="{D535EBBC-4F83-43A1-B991-07B5E2E6334D}" destId="{4FF46B14-5CEF-4933-B091-F9398A311828}" srcOrd="0" destOrd="0" presId="urn:microsoft.com/office/officeart/2005/8/layout/radial1"/>
    <dgm:cxn modelId="{F332E731-8C2A-4FC1-B343-4C816B020AC5}" type="presOf" srcId="{99D10A80-2C92-4D49-AAF6-D4E7916202DF}" destId="{D07E94A0-EC19-48B5-8784-141D6751F8B3}" srcOrd="0" destOrd="0" presId="urn:microsoft.com/office/officeart/2005/8/layout/radial1"/>
    <dgm:cxn modelId="{028382EE-0446-4F99-B455-9969D55CBAF1}" type="presOf" srcId="{544AFBD9-0F5F-47AE-9891-0955DAE33A60}" destId="{0CA9F9F8-F4FB-4BBF-A861-E28ADB707B3A}" srcOrd="0" destOrd="0" presId="urn:microsoft.com/office/officeart/2005/8/layout/radial1"/>
    <dgm:cxn modelId="{5912AEB7-7501-4081-8B9D-C6AD46CE3BC8}" srcId="{0D3EFCE6-358C-4985-B69D-BC46D5536BCB}" destId="{C496D9E8-DDEA-4E29-9290-9971021A5A61}" srcOrd="0" destOrd="0" parTransId="{F6B2546C-38CD-4752-9051-55476338883A}" sibTransId="{C759ADFC-05A8-4E29-8D4C-2BBCD7C30902}"/>
    <dgm:cxn modelId="{A0BEC372-9727-45E9-BCCB-D36193DF9549}" srcId="{C496D9E8-DDEA-4E29-9290-9971021A5A61}" destId="{2335B4D2-DF48-4ACB-A1D7-A7DCDCD41E5D}" srcOrd="3" destOrd="0" parTransId="{EDFEDCB4-EE97-4155-8B79-6A25554992BB}" sibTransId="{FCDF2FA4-A758-4C7B-8193-5A6C2957CE34}"/>
    <dgm:cxn modelId="{B021CBA7-E0D2-4FF7-A7BB-BD887E082C10}" type="presOf" srcId="{89E2F865-63AE-4F08-B95E-765E14611FF6}" destId="{8F111AE2-19A6-4EB7-BE06-C0530058AA5B}" srcOrd="0" destOrd="0" presId="urn:microsoft.com/office/officeart/2005/8/layout/radial1"/>
    <dgm:cxn modelId="{BFC4B762-0ADF-4E98-976D-C38F46DCD9F8}" srcId="{C496D9E8-DDEA-4E29-9290-9971021A5A61}" destId="{97783C9F-F8CB-44A2-86A3-9EBB193CB087}" srcOrd="4" destOrd="0" parTransId="{544AFBD9-0F5F-47AE-9891-0955DAE33A60}" sibTransId="{D0032355-0DED-48EA-A5D3-AA1AAB9D6EEB}"/>
    <dgm:cxn modelId="{15D0FC8B-0D8A-400A-B772-E5781A2E6DE4}" srcId="{C496D9E8-DDEA-4E29-9290-9971021A5A61}" destId="{2D1EF670-E8E3-4406-B73E-78ACA995533E}" srcOrd="5" destOrd="0" parTransId="{3A437971-4F7F-480E-A3B8-8E0B57251365}" sibTransId="{EAD1FA6E-1804-4DF7-A248-875FEBA99341}"/>
    <dgm:cxn modelId="{AFA06383-836E-41BC-8F81-E2BD6C8F7B7D}" srcId="{C496D9E8-DDEA-4E29-9290-9971021A5A61}" destId="{D535EBBC-4F83-43A1-B991-07B5E2E6334D}" srcOrd="2" destOrd="0" parTransId="{39C094A4-29E5-4434-BC53-BFB8905FECDC}" sibTransId="{EDF6BF2C-ABCD-4B6D-8F23-9A86547526CD}"/>
    <dgm:cxn modelId="{58281B71-DEBB-4853-94D4-25AA9FABBB97}" type="presOf" srcId="{39C094A4-29E5-4434-BC53-BFB8905FECDC}" destId="{AEE48EED-388D-4B58-8AA8-099D1F3D176D}" srcOrd="0" destOrd="0" presId="urn:microsoft.com/office/officeart/2005/8/layout/radial1"/>
    <dgm:cxn modelId="{4E66B896-693E-4F92-8161-C02CF4EE9F3B}" type="presOf" srcId="{EDFEDCB4-EE97-4155-8B79-6A25554992BB}" destId="{E6EE69E8-8D08-4AA6-9C0C-16012103F92C}" srcOrd="0" destOrd="0" presId="urn:microsoft.com/office/officeart/2005/8/layout/radial1"/>
    <dgm:cxn modelId="{B1885A81-45C3-46B9-9BCF-40ADB9A4BAED}" type="presOf" srcId="{57729D3C-104E-41F4-8D7F-9A16C74D6B13}" destId="{E66BB98B-F0CD-4758-8779-D14BACAFE47A}" srcOrd="0" destOrd="0" presId="urn:microsoft.com/office/officeart/2005/8/layout/radial1"/>
    <dgm:cxn modelId="{ADB6071D-DE01-4266-86E1-B75A59923E16}" type="presOf" srcId="{3A437971-4F7F-480E-A3B8-8E0B57251365}" destId="{9C804A54-D465-4863-BD5C-8ECD3AAB0A5B}" srcOrd="0" destOrd="0" presId="urn:microsoft.com/office/officeart/2005/8/layout/radial1"/>
    <dgm:cxn modelId="{556716FE-AF5B-4581-93E3-D7F97533D79D}" type="presOf" srcId="{2335B4D2-DF48-4ACB-A1D7-A7DCDCD41E5D}" destId="{D352FB01-E644-4C85-8F92-F5BECA65C2C3}" srcOrd="0" destOrd="0" presId="urn:microsoft.com/office/officeart/2005/8/layout/radial1"/>
    <dgm:cxn modelId="{D35443E3-652A-4F1F-A888-5392E9E1CC77}" type="presOf" srcId="{39C094A4-29E5-4434-BC53-BFB8905FECDC}" destId="{9028D111-BD3C-4B6B-BA28-80F43C42D987}" srcOrd="1" destOrd="0" presId="urn:microsoft.com/office/officeart/2005/8/layout/radial1"/>
    <dgm:cxn modelId="{A908B4EA-0740-4D93-AD9C-F3E117C8EABA}" type="presOf" srcId="{544AFBD9-0F5F-47AE-9891-0955DAE33A60}" destId="{D3D9FDF7-788D-4C8B-89E6-6D66367E5A10}" srcOrd="1" destOrd="0" presId="urn:microsoft.com/office/officeart/2005/8/layout/radial1"/>
    <dgm:cxn modelId="{FDF0015F-B32D-4F01-B9FA-619B282CA0C2}" type="presOf" srcId="{7F671AFA-CAF0-4DDF-89BA-702EAA2C0076}" destId="{D86C01EB-A6B0-4DD1-B3E9-886D7F0EA1F4}" srcOrd="0" destOrd="0" presId="urn:microsoft.com/office/officeart/2005/8/layout/radial1"/>
    <dgm:cxn modelId="{978EED3E-56CB-4C84-B783-3CCF31054616}" type="presOf" srcId="{97783C9F-F8CB-44A2-86A3-9EBB193CB087}" destId="{CBDF64DE-5F7B-4C44-8859-C4D4135B7D81}" srcOrd="0" destOrd="0" presId="urn:microsoft.com/office/officeart/2005/8/layout/radial1"/>
    <dgm:cxn modelId="{E88DF619-17D8-4422-AC58-FC6377F0245B}" type="presOf" srcId="{EDFEDCB4-EE97-4155-8B79-6A25554992BB}" destId="{E2CAD915-A2BD-4DAE-BF2E-5B928989D516}" srcOrd="1" destOrd="0" presId="urn:microsoft.com/office/officeart/2005/8/layout/radial1"/>
    <dgm:cxn modelId="{B989FEE2-18DD-43E5-9BC1-751B533826EF}" type="presOf" srcId="{C496D9E8-DDEA-4E29-9290-9971021A5A61}" destId="{CF45AD09-9F75-4D9A-96F2-A0D747B3F12B}" srcOrd="0" destOrd="0" presId="urn:microsoft.com/office/officeart/2005/8/layout/radial1"/>
    <dgm:cxn modelId="{4A5A3E99-C279-4215-A5E6-587F8B32CD16}" type="presOf" srcId="{3A437971-4F7F-480E-A3B8-8E0B57251365}" destId="{540C4A9E-1FC9-430E-B240-677C9598216B}" srcOrd="1" destOrd="0" presId="urn:microsoft.com/office/officeart/2005/8/layout/radial1"/>
    <dgm:cxn modelId="{578B882F-32FB-4045-B23D-EF922CAA2DFA}" srcId="{C496D9E8-DDEA-4E29-9290-9971021A5A61}" destId="{89E2F865-63AE-4F08-B95E-765E14611FF6}" srcOrd="0" destOrd="0" parTransId="{57729D3C-104E-41F4-8D7F-9A16C74D6B13}" sibTransId="{D6E7853D-F354-4CEA-A8DD-E9838037245F}"/>
    <dgm:cxn modelId="{7C7ACBB8-CF03-4BAC-80E2-E08611C74EB7}" type="presOf" srcId="{7F671AFA-CAF0-4DDF-89BA-702EAA2C0076}" destId="{7011E844-102E-496E-A753-C62E33893A4F}" srcOrd="1" destOrd="0" presId="urn:microsoft.com/office/officeart/2005/8/layout/radial1"/>
    <dgm:cxn modelId="{190AB626-AC9A-4781-8D40-950C04653367}" type="presParOf" srcId="{A23C2AB8-2287-467C-87D1-711F91D84FA5}" destId="{CF45AD09-9F75-4D9A-96F2-A0D747B3F12B}" srcOrd="0" destOrd="0" presId="urn:microsoft.com/office/officeart/2005/8/layout/radial1"/>
    <dgm:cxn modelId="{E04362D4-4E3B-4428-9C70-DF16AFDC0D57}" type="presParOf" srcId="{A23C2AB8-2287-467C-87D1-711F91D84FA5}" destId="{E66BB98B-F0CD-4758-8779-D14BACAFE47A}" srcOrd="1" destOrd="0" presId="urn:microsoft.com/office/officeart/2005/8/layout/radial1"/>
    <dgm:cxn modelId="{9B72E06B-2BCF-4093-98BE-853D49E13D6E}" type="presParOf" srcId="{E66BB98B-F0CD-4758-8779-D14BACAFE47A}" destId="{BD4AA723-FF91-4D68-A9D2-58BC531B1BAA}" srcOrd="0" destOrd="0" presId="urn:microsoft.com/office/officeart/2005/8/layout/radial1"/>
    <dgm:cxn modelId="{E3C375C3-2D4B-456C-AB29-C711E3342919}" type="presParOf" srcId="{A23C2AB8-2287-467C-87D1-711F91D84FA5}" destId="{8F111AE2-19A6-4EB7-BE06-C0530058AA5B}" srcOrd="2" destOrd="0" presId="urn:microsoft.com/office/officeart/2005/8/layout/radial1"/>
    <dgm:cxn modelId="{D63E3CA6-7BF2-439A-BAC8-5CB76537426A}" type="presParOf" srcId="{A23C2AB8-2287-467C-87D1-711F91D84FA5}" destId="{D86C01EB-A6B0-4DD1-B3E9-886D7F0EA1F4}" srcOrd="3" destOrd="0" presId="urn:microsoft.com/office/officeart/2005/8/layout/radial1"/>
    <dgm:cxn modelId="{334A44A2-A566-44F7-897A-99627AAEA7A7}" type="presParOf" srcId="{D86C01EB-A6B0-4DD1-B3E9-886D7F0EA1F4}" destId="{7011E844-102E-496E-A753-C62E33893A4F}" srcOrd="0" destOrd="0" presId="urn:microsoft.com/office/officeart/2005/8/layout/radial1"/>
    <dgm:cxn modelId="{60BAE117-55D3-489D-89B3-F51192690C22}" type="presParOf" srcId="{A23C2AB8-2287-467C-87D1-711F91D84FA5}" destId="{D07E94A0-EC19-48B5-8784-141D6751F8B3}" srcOrd="4" destOrd="0" presId="urn:microsoft.com/office/officeart/2005/8/layout/radial1"/>
    <dgm:cxn modelId="{FD383201-63C3-46A5-91E3-BBFE7C6FE7F5}" type="presParOf" srcId="{A23C2AB8-2287-467C-87D1-711F91D84FA5}" destId="{AEE48EED-388D-4B58-8AA8-099D1F3D176D}" srcOrd="5" destOrd="0" presId="urn:microsoft.com/office/officeart/2005/8/layout/radial1"/>
    <dgm:cxn modelId="{6066C0D5-C0AE-4929-B292-44B9D3AA4ACF}" type="presParOf" srcId="{AEE48EED-388D-4B58-8AA8-099D1F3D176D}" destId="{9028D111-BD3C-4B6B-BA28-80F43C42D987}" srcOrd="0" destOrd="0" presId="urn:microsoft.com/office/officeart/2005/8/layout/radial1"/>
    <dgm:cxn modelId="{23ECFCBC-65EF-47FF-98E4-7AC7B40EDD82}" type="presParOf" srcId="{A23C2AB8-2287-467C-87D1-711F91D84FA5}" destId="{4FF46B14-5CEF-4933-B091-F9398A311828}" srcOrd="6" destOrd="0" presId="urn:microsoft.com/office/officeart/2005/8/layout/radial1"/>
    <dgm:cxn modelId="{792576E8-4C17-4913-B60D-ADBE7FA2D0DF}" type="presParOf" srcId="{A23C2AB8-2287-467C-87D1-711F91D84FA5}" destId="{E6EE69E8-8D08-4AA6-9C0C-16012103F92C}" srcOrd="7" destOrd="0" presId="urn:microsoft.com/office/officeart/2005/8/layout/radial1"/>
    <dgm:cxn modelId="{9D0BCA83-5B79-4967-8361-085C874AD55F}" type="presParOf" srcId="{E6EE69E8-8D08-4AA6-9C0C-16012103F92C}" destId="{E2CAD915-A2BD-4DAE-BF2E-5B928989D516}" srcOrd="0" destOrd="0" presId="urn:microsoft.com/office/officeart/2005/8/layout/radial1"/>
    <dgm:cxn modelId="{3EC8C779-7051-463A-ABF6-25E679C1DC78}" type="presParOf" srcId="{A23C2AB8-2287-467C-87D1-711F91D84FA5}" destId="{D352FB01-E644-4C85-8F92-F5BECA65C2C3}" srcOrd="8" destOrd="0" presId="urn:microsoft.com/office/officeart/2005/8/layout/radial1"/>
    <dgm:cxn modelId="{81C51F41-81EC-4542-BB60-AC4D672BF503}" type="presParOf" srcId="{A23C2AB8-2287-467C-87D1-711F91D84FA5}" destId="{0CA9F9F8-F4FB-4BBF-A861-E28ADB707B3A}" srcOrd="9" destOrd="0" presId="urn:microsoft.com/office/officeart/2005/8/layout/radial1"/>
    <dgm:cxn modelId="{6AE3BCDF-EAD4-409F-8207-B0CAAF694838}" type="presParOf" srcId="{0CA9F9F8-F4FB-4BBF-A861-E28ADB707B3A}" destId="{D3D9FDF7-788D-4C8B-89E6-6D66367E5A10}" srcOrd="0" destOrd="0" presId="urn:microsoft.com/office/officeart/2005/8/layout/radial1"/>
    <dgm:cxn modelId="{27322C4E-7487-4B2F-88C6-50491DF0CD9F}" type="presParOf" srcId="{A23C2AB8-2287-467C-87D1-711F91D84FA5}" destId="{CBDF64DE-5F7B-4C44-8859-C4D4135B7D81}" srcOrd="10" destOrd="0" presId="urn:microsoft.com/office/officeart/2005/8/layout/radial1"/>
    <dgm:cxn modelId="{A573DE8B-FE99-443A-9F0A-2DE987785E72}" type="presParOf" srcId="{A23C2AB8-2287-467C-87D1-711F91D84FA5}" destId="{9C804A54-D465-4863-BD5C-8ECD3AAB0A5B}" srcOrd="11" destOrd="0" presId="urn:microsoft.com/office/officeart/2005/8/layout/radial1"/>
    <dgm:cxn modelId="{EC7C95E3-F65F-4EE0-A833-4E44EC556015}" type="presParOf" srcId="{9C804A54-D465-4863-BD5C-8ECD3AAB0A5B}" destId="{540C4A9E-1FC9-430E-B240-677C9598216B}" srcOrd="0" destOrd="0" presId="urn:microsoft.com/office/officeart/2005/8/layout/radial1"/>
    <dgm:cxn modelId="{A1D0C252-ABCD-4593-A578-1BFC1D1BC7DA}" type="presParOf" srcId="{A23C2AB8-2287-467C-87D1-711F91D84FA5}" destId="{858826F7-440B-474A-8899-BE3D131615A6}"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45AD09-9F75-4D9A-96F2-A0D747B3F12B}">
      <dsp:nvSpPr>
        <dsp:cNvPr id="0" name=""/>
        <dsp:cNvSpPr/>
      </dsp:nvSpPr>
      <dsp:spPr>
        <a:xfrm>
          <a:off x="3873251" y="1821531"/>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GB" sz="3000" kern="1200" dirty="0" smtClean="0"/>
            <a:t>Rights</a:t>
          </a:r>
          <a:endParaRPr lang="en-GB" sz="3000" kern="1200" dirty="0"/>
        </a:p>
      </dsp:txBody>
      <dsp:txXfrm>
        <a:off x="4077910" y="2026190"/>
        <a:ext cx="988178" cy="988178"/>
      </dsp:txXfrm>
    </dsp:sp>
    <dsp:sp modelId="{E66BB98B-F0CD-4758-8779-D14BACAFE47A}">
      <dsp:nvSpPr>
        <dsp:cNvPr id="0" name=""/>
        <dsp:cNvSpPr/>
      </dsp:nvSpPr>
      <dsp:spPr>
        <a:xfrm rot="16200000">
          <a:off x="4361590" y="1597367"/>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561479" y="1600602"/>
        <a:ext cx="21040" cy="21040"/>
      </dsp:txXfrm>
    </dsp:sp>
    <dsp:sp modelId="{8F111AE2-19A6-4EB7-BE06-C0530058AA5B}">
      <dsp:nvSpPr>
        <dsp:cNvPr id="0" name=""/>
        <dsp:cNvSpPr/>
      </dsp:nvSpPr>
      <dsp:spPr>
        <a:xfrm>
          <a:off x="3873251" y="3217"/>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en-GB" sz="3200" kern="1200"/>
        </a:p>
      </dsp:txBody>
      <dsp:txXfrm>
        <a:off x="4077910" y="207876"/>
        <a:ext cx="988178" cy="988178"/>
      </dsp:txXfrm>
    </dsp:sp>
    <dsp:sp modelId="{D86C01EB-A6B0-4DD1-B3E9-886D7F0EA1F4}">
      <dsp:nvSpPr>
        <dsp:cNvPr id="0" name=""/>
        <dsp:cNvSpPr/>
      </dsp:nvSpPr>
      <dsp:spPr>
        <a:xfrm rot="19800000">
          <a:off x="5148944" y="2051946"/>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5348832" y="2055180"/>
        <a:ext cx="21040" cy="21040"/>
      </dsp:txXfrm>
    </dsp:sp>
    <dsp:sp modelId="{D07E94A0-EC19-48B5-8784-141D6751F8B3}">
      <dsp:nvSpPr>
        <dsp:cNvPr id="0" name=""/>
        <dsp:cNvSpPr/>
      </dsp:nvSpPr>
      <dsp:spPr>
        <a:xfrm>
          <a:off x="5447958" y="912374"/>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en-GB" sz="3200" kern="1200"/>
        </a:p>
      </dsp:txBody>
      <dsp:txXfrm>
        <a:off x="5652617" y="1117033"/>
        <a:ext cx="988178" cy="988178"/>
      </dsp:txXfrm>
    </dsp:sp>
    <dsp:sp modelId="{AEE48EED-388D-4B58-8AA8-099D1F3D176D}">
      <dsp:nvSpPr>
        <dsp:cNvPr id="0" name=""/>
        <dsp:cNvSpPr/>
      </dsp:nvSpPr>
      <dsp:spPr>
        <a:xfrm rot="1800000">
          <a:off x="5148944" y="2961103"/>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5348832" y="2964338"/>
        <a:ext cx="21040" cy="21040"/>
      </dsp:txXfrm>
    </dsp:sp>
    <dsp:sp modelId="{4FF46B14-5CEF-4933-B091-F9398A311828}">
      <dsp:nvSpPr>
        <dsp:cNvPr id="0" name=""/>
        <dsp:cNvSpPr/>
      </dsp:nvSpPr>
      <dsp:spPr>
        <a:xfrm>
          <a:off x="5447958" y="2730689"/>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en-GB" sz="3200" kern="1200"/>
        </a:p>
      </dsp:txBody>
      <dsp:txXfrm>
        <a:off x="5652617" y="2935348"/>
        <a:ext cx="988178" cy="988178"/>
      </dsp:txXfrm>
    </dsp:sp>
    <dsp:sp modelId="{E6EE69E8-8D08-4AA6-9C0C-16012103F92C}">
      <dsp:nvSpPr>
        <dsp:cNvPr id="0" name=""/>
        <dsp:cNvSpPr/>
      </dsp:nvSpPr>
      <dsp:spPr>
        <a:xfrm rot="5400000">
          <a:off x="4361590" y="3415682"/>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a:off x="4561479" y="3418916"/>
        <a:ext cx="21040" cy="21040"/>
      </dsp:txXfrm>
    </dsp:sp>
    <dsp:sp modelId="{D352FB01-E644-4C85-8F92-F5BECA65C2C3}">
      <dsp:nvSpPr>
        <dsp:cNvPr id="0" name=""/>
        <dsp:cNvSpPr/>
      </dsp:nvSpPr>
      <dsp:spPr>
        <a:xfrm>
          <a:off x="3873251" y="3639846"/>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endParaRPr lang="en-GB" sz="3200" kern="1200"/>
        </a:p>
      </dsp:txBody>
      <dsp:txXfrm>
        <a:off x="4077910" y="3844505"/>
        <a:ext cx="988178" cy="988178"/>
      </dsp:txXfrm>
    </dsp:sp>
    <dsp:sp modelId="{0CA9F9F8-F4FB-4BBF-A861-E28ADB707B3A}">
      <dsp:nvSpPr>
        <dsp:cNvPr id="0" name=""/>
        <dsp:cNvSpPr/>
      </dsp:nvSpPr>
      <dsp:spPr>
        <a:xfrm rot="9000000">
          <a:off x="3574237" y="2961103"/>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3774126" y="2964338"/>
        <a:ext cx="21040" cy="21040"/>
      </dsp:txXfrm>
    </dsp:sp>
    <dsp:sp modelId="{CBDF64DE-5F7B-4C44-8859-C4D4135B7D81}">
      <dsp:nvSpPr>
        <dsp:cNvPr id="0" name=""/>
        <dsp:cNvSpPr/>
      </dsp:nvSpPr>
      <dsp:spPr>
        <a:xfrm>
          <a:off x="2298545" y="2730689"/>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2844800">
            <a:lnSpc>
              <a:spcPct val="90000"/>
            </a:lnSpc>
            <a:spcBef>
              <a:spcPct val="0"/>
            </a:spcBef>
            <a:spcAft>
              <a:spcPct val="35000"/>
            </a:spcAft>
          </a:pPr>
          <a:endParaRPr lang="en-GB" sz="6400" kern="1200"/>
        </a:p>
      </dsp:txBody>
      <dsp:txXfrm>
        <a:off x="2503204" y="2935348"/>
        <a:ext cx="988178" cy="988178"/>
      </dsp:txXfrm>
    </dsp:sp>
    <dsp:sp modelId="{9C804A54-D465-4863-BD5C-8ECD3AAB0A5B}">
      <dsp:nvSpPr>
        <dsp:cNvPr id="0" name=""/>
        <dsp:cNvSpPr/>
      </dsp:nvSpPr>
      <dsp:spPr>
        <a:xfrm rot="12600000">
          <a:off x="3574237" y="2051946"/>
          <a:ext cx="420818" cy="27509"/>
        </a:xfrm>
        <a:custGeom>
          <a:avLst/>
          <a:gdLst/>
          <a:ahLst/>
          <a:cxnLst/>
          <a:rect l="0" t="0" r="0" b="0"/>
          <a:pathLst>
            <a:path>
              <a:moveTo>
                <a:pt x="0" y="13754"/>
              </a:moveTo>
              <a:lnTo>
                <a:pt x="420818" y="13754"/>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GB" sz="500" kern="1200"/>
        </a:p>
      </dsp:txBody>
      <dsp:txXfrm rot="10800000">
        <a:off x="3774126" y="2055180"/>
        <a:ext cx="21040" cy="21040"/>
      </dsp:txXfrm>
    </dsp:sp>
    <dsp:sp modelId="{858826F7-440B-474A-8899-BE3D131615A6}">
      <dsp:nvSpPr>
        <dsp:cNvPr id="0" name=""/>
        <dsp:cNvSpPr/>
      </dsp:nvSpPr>
      <dsp:spPr>
        <a:xfrm>
          <a:off x="2298545" y="912374"/>
          <a:ext cx="1397496" cy="1397496"/>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2844800">
            <a:lnSpc>
              <a:spcPct val="90000"/>
            </a:lnSpc>
            <a:spcBef>
              <a:spcPct val="0"/>
            </a:spcBef>
            <a:spcAft>
              <a:spcPct val="35000"/>
            </a:spcAft>
          </a:pPr>
          <a:endParaRPr lang="en-GB" sz="6400" kern="1200"/>
        </a:p>
      </dsp:txBody>
      <dsp:txXfrm>
        <a:off x="2503204" y="1117033"/>
        <a:ext cx="988178" cy="988178"/>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bg>
      <p:bgPr>
        <a:solidFill>
          <a:srgbClr val="2679AE"/>
        </a:solidFill>
        <a:effectLst/>
      </p:bgPr>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83615" y="1588134"/>
            <a:ext cx="7358063" cy="2481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597955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7" name="Straight Connector 6"/>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0" name="Title 9"/>
          <p:cNvSpPr>
            <a:spLocks noGrp="1"/>
          </p:cNvSpPr>
          <p:nvPr>
            <p:ph type="title" hasCustomPrompt="1"/>
          </p:nvPr>
        </p:nvSpPr>
        <p:spPr/>
        <p:txBody>
          <a:bodyPr/>
          <a:lstStyle/>
          <a:p>
            <a:r>
              <a:rPr lang="en-US" dirty="0" smtClean="0"/>
              <a:t>CLICK TO EDIT TITLE</a:t>
            </a:r>
            <a:endParaRPr lang="en-GB" dirty="0"/>
          </a:p>
        </p:txBody>
      </p:sp>
    </p:spTree>
    <p:extLst>
      <p:ext uri="{BB962C8B-B14F-4D97-AF65-F5344CB8AC3E}">
        <p14:creationId xmlns:p14="http://schemas.microsoft.com/office/powerpoint/2010/main" val="58938081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117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2679AE"/>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2537142"/>
            <a:ext cx="7772400" cy="1362075"/>
          </a:xfrm>
        </p:spPr>
        <p:txBody>
          <a:bodyPr anchor="t"/>
          <a:lstStyle>
            <a:lvl1pPr algn="l">
              <a:defRPr sz="4000" b="1" cap="all"/>
            </a:lvl1pPr>
          </a:lstStyle>
          <a:p>
            <a:r>
              <a:rPr lang="en-US" dirty="0" smtClean="0"/>
              <a:t>Click to edit SECTION TITLE</a:t>
            </a:r>
            <a:endParaRPr lang="en-GB" dirty="0"/>
          </a:p>
        </p:txBody>
      </p:sp>
      <p:sp>
        <p:nvSpPr>
          <p:cNvPr id="3" name="Text Placeholder 2"/>
          <p:cNvSpPr>
            <a:spLocks noGrp="1"/>
          </p:cNvSpPr>
          <p:nvPr>
            <p:ph type="body" idx="1"/>
          </p:nvPr>
        </p:nvSpPr>
        <p:spPr>
          <a:xfrm>
            <a:off x="722313" y="3899217"/>
            <a:ext cx="7772400" cy="52038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6151080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Break Dark">
    <p:bg>
      <p:bgPr>
        <a:solidFill>
          <a:srgbClr val="0A0D25"/>
        </a:solidFill>
        <a:effectLst/>
      </p:bgPr>
    </p:bg>
    <p:spTree>
      <p:nvGrpSpPr>
        <p:cNvPr id="1" name=""/>
        <p:cNvGrpSpPr/>
        <p:nvPr/>
      </p:nvGrpSpPr>
      <p:grpSpPr>
        <a:xfrm>
          <a:off x="0" y="0"/>
          <a:ext cx="0" cy="0"/>
          <a:chOff x="0" y="0"/>
          <a:chExt cx="0" cy="0"/>
        </a:xfrm>
      </p:grpSpPr>
      <p:pic>
        <p:nvPicPr>
          <p:cNvPr id="7" name="Picture 6" descr="DSHS logos-04.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0" y="-284480"/>
            <a:ext cx="9144000" cy="6464401"/>
          </a:xfrm>
          <a:prstGeom prst="rect">
            <a:avLst/>
          </a:prstGeom>
        </p:spPr>
      </p:pic>
    </p:spTree>
    <p:extLst>
      <p:ext uri="{BB962C8B-B14F-4D97-AF65-F5344CB8AC3E}">
        <p14:creationId xmlns:p14="http://schemas.microsoft.com/office/powerpoint/2010/main" val="33324488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Light">
    <p:bg>
      <p:bgPr>
        <a:solidFill>
          <a:srgbClr val="9A9A9B"/>
        </a:solidFill>
        <a:effectLst/>
      </p:bgPr>
    </p:bg>
    <p:spTree>
      <p:nvGrpSpPr>
        <p:cNvPr id="1" name=""/>
        <p:cNvGrpSpPr/>
        <p:nvPr/>
      </p:nvGrpSpPr>
      <p:grpSpPr>
        <a:xfrm>
          <a:off x="0" y="0"/>
          <a:ext cx="0" cy="0"/>
          <a:chOff x="0" y="0"/>
          <a:chExt cx="0" cy="0"/>
        </a:xfrm>
      </p:grpSpPr>
      <p:pic>
        <p:nvPicPr>
          <p:cNvPr id="7" name="Picture 6" descr="DSHS logos-04.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0" y="-284480"/>
            <a:ext cx="9144000" cy="6464401"/>
          </a:xfrm>
          <a:prstGeom prst="rect">
            <a:avLst/>
          </a:prstGeom>
        </p:spPr>
      </p:pic>
    </p:spTree>
    <p:extLst>
      <p:ext uri="{BB962C8B-B14F-4D97-AF65-F5344CB8AC3E}">
        <p14:creationId xmlns:p14="http://schemas.microsoft.com/office/powerpoint/2010/main" val="279745170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4140200"/>
          </a:xfrm>
        </p:spPr>
        <p:txBody>
          <a:bodyPr>
            <a:normAutofit/>
          </a:bodyPr>
          <a:lstStyle>
            <a:lvl1pPr>
              <a:defRPr sz="2800">
                <a:latin typeface="Neutraface Text Book" pitchFamily="50" charset="0"/>
              </a:defRPr>
            </a:lvl1pPr>
            <a:lvl2pPr>
              <a:defRPr sz="2400">
                <a:latin typeface="Neutraface Text Book" pitchFamily="50" charset="0"/>
              </a:defRPr>
            </a:lvl2pPr>
            <a:lvl3pPr>
              <a:defRPr sz="2000">
                <a:latin typeface="Neutraface Text Book" pitchFamily="50" charset="0"/>
              </a:defRPr>
            </a:lvl3pPr>
            <a:lvl4pPr>
              <a:defRPr sz="1800">
                <a:latin typeface="Neutraface Text Book" pitchFamily="50" charset="0"/>
              </a:defRPr>
            </a:lvl4pPr>
            <a:lvl5pPr>
              <a:defRPr sz="1800">
                <a:latin typeface="Neutraface Text Book" pitchFamily="50"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Rectangle 6"/>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8" name="Straight Connector 7"/>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3" name="Title 12"/>
          <p:cNvSpPr>
            <a:spLocks noGrp="1"/>
          </p:cNvSpPr>
          <p:nvPr>
            <p:ph type="title" hasCustomPrompt="1"/>
          </p:nvPr>
        </p:nvSpPr>
        <p:spPr>
          <a:xfrm>
            <a:off x="457200" y="101600"/>
            <a:ext cx="8229600" cy="965200"/>
          </a:xfrm>
        </p:spPr>
        <p:txBody>
          <a:bodyPr/>
          <a:lstStyle>
            <a:lvl1pPr>
              <a:defRPr/>
            </a:lvl1pPr>
          </a:lstStyle>
          <a:p>
            <a:r>
              <a:rPr lang="en-US" dirty="0" smtClean="0"/>
              <a:t>CLICK TO EDIT TITLE</a:t>
            </a:r>
            <a:endParaRPr lang="en-GB" dirty="0"/>
          </a:p>
        </p:txBody>
      </p:sp>
    </p:spTree>
    <p:extLst>
      <p:ext uri="{BB962C8B-B14F-4D97-AF65-F5344CB8AC3E}">
        <p14:creationId xmlns:p14="http://schemas.microsoft.com/office/powerpoint/2010/main" val="375155649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1"/>
            <a:ext cx="3822192" cy="4058920"/>
          </a:xfrm>
        </p:spPr>
        <p:txBody>
          <a:bodyPr>
            <a:normAutofit/>
          </a:bodyPr>
          <a:lstStyle>
            <a:lvl1pPr>
              <a:defRPr sz="2400">
                <a:latin typeface="Neutraface Text Book" pitchFamily="50" charset="0"/>
              </a:defRPr>
            </a:lvl1pPr>
            <a:lvl2pPr>
              <a:defRPr sz="2000">
                <a:latin typeface="Neutraface Text Book" pitchFamily="50" charset="0"/>
              </a:defRPr>
            </a:lvl2pPr>
            <a:lvl3pPr>
              <a:defRPr sz="1800">
                <a:latin typeface="Neutraface Text Book" pitchFamily="50" charset="0"/>
              </a:defRPr>
            </a:lvl3pPr>
            <a:lvl4pPr>
              <a:defRPr sz="1600">
                <a:latin typeface="Neutraface Text Book" pitchFamily="50" charset="0"/>
              </a:defRPr>
            </a:lvl4pPr>
            <a:lvl5pPr>
              <a:defRPr sz="1600">
                <a:latin typeface="Neutraface Text Book" pitchFamily="50"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846320" y="1600201"/>
            <a:ext cx="3816000" cy="4058921"/>
          </a:xfrm>
        </p:spPr>
        <p:txBody>
          <a:bodyPr>
            <a:normAutofit/>
          </a:bodyPr>
          <a:lstStyle>
            <a:lvl1pPr>
              <a:defRPr sz="2400">
                <a:latin typeface="Neutraface Text Book" pitchFamily="50" charset="0"/>
              </a:defRPr>
            </a:lvl1pPr>
            <a:lvl2pPr>
              <a:defRPr sz="2000">
                <a:latin typeface="Neutraface Text Book" pitchFamily="50" charset="0"/>
              </a:defRPr>
            </a:lvl2pPr>
            <a:lvl3pPr>
              <a:defRPr sz="1800">
                <a:latin typeface="Neutraface Text Book" pitchFamily="50" charset="0"/>
              </a:defRPr>
            </a:lvl3pPr>
            <a:lvl4pPr>
              <a:defRPr sz="1600">
                <a:latin typeface="Neutraface Text Book" pitchFamily="50" charset="0"/>
              </a:defRPr>
            </a:lvl4pPr>
            <a:lvl5pPr>
              <a:defRPr sz="1600">
                <a:latin typeface="Neutraface Text Book" pitchFamily="50"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Rectangle 7"/>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9" name="Straight Connector 8"/>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2" name="Title 11"/>
          <p:cNvSpPr>
            <a:spLocks noGrp="1"/>
          </p:cNvSpPr>
          <p:nvPr>
            <p:ph type="title" hasCustomPrompt="1"/>
          </p:nvPr>
        </p:nvSpPr>
        <p:spPr/>
        <p:txBody>
          <a:bodyPr/>
          <a:lstStyle/>
          <a:p>
            <a:r>
              <a:rPr lang="en-US" dirty="0" smtClean="0"/>
              <a:t>CLICK TO EDIT TITLE</a:t>
            </a:r>
            <a:endParaRPr lang="en-GB" dirty="0"/>
          </a:p>
        </p:txBody>
      </p:sp>
    </p:spTree>
    <p:extLst>
      <p:ext uri="{BB962C8B-B14F-4D97-AF65-F5344CB8AC3E}">
        <p14:creationId xmlns:p14="http://schemas.microsoft.com/office/powerpoint/2010/main" val="383987353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3816000" cy="639762"/>
          </a:xfrm>
        </p:spPr>
        <p:txBody>
          <a:bodyPr anchor="b">
            <a:normAutofit/>
          </a:bodyPr>
          <a:lstStyle>
            <a:lvl1pPr marL="0" indent="0">
              <a:buNone/>
              <a:defRPr sz="2000" b="1">
                <a:latin typeface="Neutraface Text Bold" pitchFamily="50"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3816000" cy="3555365"/>
          </a:xfrm>
        </p:spPr>
        <p:txBody>
          <a:bodyPr>
            <a:normAutofit/>
          </a:bodyPr>
          <a:lstStyle>
            <a:lvl1pPr>
              <a:defRPr sz="2000">
                <a:latin typeface="Neutraface Text Book" pitchFamily="50" charset="0"/>
              </a:defRPr>
            </a:lvl1pPr>
            <a:lvl2pPr>
              <a:defRPr sz="1800">
                <a:latin typeface="Neutraface Text Book" pitchFamily="50" charset="0"/>
              </a:defRPr>
            </a:lvl2pPr>
            <a:lvl3pPr>
              <a:defRPr sz="1600">
                <a:latin typeface="Neutraface Text Book" pitchFamily="50" charset="0"/>
              </a:defRPr>
            </a:lvl3pPr>
            <a:lvl4pPr>
              <a:defRPr sz="1400">
                <a:latin typeface="Neutraface Text Book" pitchFamily="50" charset="0"/>
              </a:defRPr>
            </a:lvl4pPr>
            <a:lvl5pPr>
              <a:defRPr sz="1400">
                <a:latin typeface="Neutraface Text Book" pitchFamily="50"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870800" y="1535113"/>
            <a:ext cx="3816000" cy="639762"/>
          </a:xfrm>
        </p:spPr>
        <p:txBody>
          <a:bodyPr anchor="b">
            <a:normAutofit/>
          </a:bodyPr>
          <a:lstStyle>
            <a:lvl1pPr marL="0" indent="0">
              <a:buNone/>
              <a:defRPr lang="en-US" sz="2000" b="1" kern="1200" dirty="0" smtClean="0">
                <a:solidFill>
                  <a:schemeClr val="tx1"/>
                </a:solidFill>
                <a:latin typeface="Neutraface Text Bold" pitchFamily="50" charset="0"/>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70800" y="2174875"/>
            <a:ext cx="3816000" cy="3555365"/>
          </a:xfrm>
        </p:spPr>
        <p:txBody>
          <a:bodyPr>
            <a:normAutofit/>
          </a:bodyPr>
          <a:lstStyle>
            <a:lvl1pPr algn="l" defTabSz="914400" rtl="0" eaLnBrk="1" latinLnBrk="0" hangingPunct="1">
              <a:spcBef>
                <a:spcPct val="20000"/>
              </a:spcBef>
              <a:buFont typeface="Arial" pitchFamily="34" charset="0"/>
              <a:defRPr lang="en-US" sz="1800" kern="1200" dirty="0" smtClean="0">
                <a:solidFill>
                  <a:schemeClr val="tx1"/>
                </a:solidFill>
                <a:latin typeface="Neutraface Text Book" pitchFamily="50" charset="0"/>
                <a:ea typeface="+mn-ea"/>
                <a:cs typeface="+mn-cs"/>
              </a:defRPr>
            </a:lvl1pPr>
            <a:lvl2pPr algn="l" defTabSz="914400" rtl="0" eaLnBrk="1" latinLnBrk="0" hangingPunct="1">
              <a:spcBef>
                <a:spcPct val="20000"/>
              </a:spcBef>
              <a:buFont typeface="Arial" pitchFamily="34" charset="0"/>
              <a:defRPr lang="en-US" sz="1800" kern="1200" dirty="0" smtClean="0">
                <a:solidFill>
                  <a:schemeClr val="tx1"/>
                </a:solidFill>
                <a:latin typeface="Neutraface Text Book" pitchFamily="50" charset="0"/>
                <a:ea typeface="+mn-ea"/>
                <a:cs typeface="+mn-cs"/>
              </a:defRPr>
            </a:lvl2pPr>
            <a:lvl3pPr algn="l" defTabSz="914400" rtl="0" eaLnBrk="1" latinLnBrk="0" hangingPunct="1">
              <a:spcBef>
                <a:spcPct val="20000"/>
              </a:spcBef>
              <a:buFont typeface="Arial" pitchFamily="34" charset="0"/>
              <a:defRPr lang="en-US" sz="1800" kern="1200" dirty="0" smtClean="0">
                <a:solidFill>
                  <a:schemeClr val="tx1"/>
                </a:solidFill>
                <a:latin typeface="Neutraface Text Book" pitchFamily="50" charset="0"/>
                <a:ea typeface="+mn-ea"/>
                <a:cs typeface="+mn-cs"/>
              </a:defRPr>
            </a:lvl3pPr>
            <a:lvl4pPr algn="l" defTabSz="914400" rtl="0" eaLnBrk="1" latinLnBrk="0" hangingPunct="1">
              <a:spcBef>
                <a:spcPct val="20000"/>
              </a:spcBef>
              <a:buFont typeface="Arial" pitchFamily="34" charset="0"/>
              <a:defRPr lang="en-US" sz="1800" kern="1200" dirty="0" smtClean="0">
                <a:solidFill>
                  <a:schemeClr val="tx1"/>
                </a:solidFill>
                <a:latin typeface="Neutraface Text Book" pitchFamily="50" charset="0"/>
                <a:ea typeface="+mn-ea"/>
                <a:cs typeface="+mn-cs"/>
              </a:defRPr>
            </a:lvl4pPr>
            <a:lvl5pPr algn="l" defTabSz="914400" rtl="0" eaLnBrk="1" latinLnBrk="0" hangingPunct="1">
              <a:spcBef>
                <a:spcPct val="20000"/>
              </a:spcBef>
              <a:buFont typeface="Arial" pitchFamily="34" charset="0"/>
              <a:defRPr lang="en-GB" sz="1800" kern="1200" dirty="0">
                <a:solidFill>
                  <a:schemeClr val="tx1"/>
                </a:solidFill>
                <a:latin typeface="Neutraface Text Book" pitchFamily="50" charset="0"/>
                <a:ea typeface="+mn-ea"/>
                <a:cs typeface="+mn-cs"/>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0" name="Rectangle 9"/>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11" name="Straight Connector 10"/>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4" name="Title 13"/>
          <p:cNvSpPr>
            <a:spLocks noGrp="1"/>
          </p:cNvSpPr>
          <p:nvPr>
            <p:ph type="title" hasCustomPrompt="1"/>
          </p:nvPr>
        </p:nvSpPr>
        <p:spPr/>
        <p:txBody>
          <a:bodyPr/>
          <a:lstStyle>
            <a:lvl1pPr>
              <a:defRPr/>
            </a:lvl1pPr>
          </a:lstStyle>
          <a:p>
            <a:r>
              <a:rPr lang="en-US" dirty="0" smtClean="0"/>
              <a:t>CLICK TO EDIT TITLE</a:t>
            </a:r>
            <a:endParaRPr lang="en-GB" dirty="0"/>
          </a:p>
        </p:txBody>
      </p:sp>
    </p:spTree>
    <p:extLst>
      <p:ext uri="{BB962C8B-B14F-4D97-AF65-F5344CB8AC3E}">
        <p14:creationId xmlns:p14="http://schemas.microsoft.com/office/powerpoint/2010/main" val="26772678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6" name="Rectangle 5"/>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7" name="Straight Connector 6"/>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0" name="Title 9"/>
          <p:cNvSpPr>
            <a:spLocks noGrp="1"/>
          </p:cNvSpPr>
          <p:nvPr>
            <p:ph type="title" hasCustomPrompt="1"/>
          </p:nvPr>
        </p:nvSpPr>
        <p:spPr/>
        <p:txBody>
          <a:bodyPr/>
          <a:lstStyle/>
          <a:p>
            <a:r>
              <a:rPr lang="en-US" dirty="0" smtClean="0"/>
              <a:t>CLICK TO EDIT TITLE</a:t>
            </a:r>
            <a:endParaRPr lang="en-GB" dirty="0"/>
          </a:p>
        </p:txBody>
      </p:sp>
      <p:sp>
        <p:nvSpPr>
          <p:cNvPr id="5" name="Oval 4"/>
          <p:cNvSpPr/>
          <p:nvPr userDrawn="1"/>
        </p:nvSpPr>
        <p:spPr>
          <a:xfrm>
            <a:off x="2713757" y="1729274"/>
            <a:ext cx="3716485" cy="3716485"/>
          </a:xfrm>
          <a:prstGeom prst="ellipse">
            <a:avLst/>
          </a:prstGeom>
          <a:solidFill>
            <a:srgbClr val="DF53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4000" dirty="0">
              <a:solidFill>
                <a:prstClr val="white"/>
              </a:solidFill>
              <a:latin typeface="Pacifico"/>
              <a:cs typeface="Pacifico"/>
            </a:endParaRPr>
          </a:p>
        </p:txBody>
      </p:sp>
      <p:sp>
        <p:nvSpPr>
          <p:cNvPr id="3" name="Text Placeholder 2"/>
          <p:cNvSpPr>
            <a:spLocks noGrp="1"/>
          </p:cNvSpPr>
          <p:nvPr>
            <p:ph type="body" sz="quarter" idx="10"/>
          </p:nvPr>
        </p:nvSpPr>
        <p:spPr>
          <a:xfrm>
            <a:off x="3210560" y="2297196"/>
            <a:ext cx="2702560" cy="2580640"/>
          </a:xfrm>
        </p:spPr>
        <p:txBody>
          <a:bodyPr anchor="ctr"/>
          <a:lstStyle>
            <a:lvl1pPr marL="0" indent="0" algn="ctr">
              <a:buNone/>
              <a:defRPr>
                <a:solidFill>
                  <a:schemeClr val="bg1">
                    <a:lumMod val="95000"/>
                  </a:schemeClr>
                </a:solidFill>
                <a:latin typeface="Pacifico" pitchFamily="2" charset="0"/>
                <a:ea typeface="Pacifico" pitchFamily="2" charset="0"/>
              </a:defRPr>
            </a:lvl1pPr>
            <a:lvl2pPr>
              <a:defRPr>
                <a:solidFill>
                  <a:schemeClr val="bg1">
                    <a:lumMod val="95000"/>
                  </a:schemeClr>
                </a:solidFill>
                <a:latin typeface="Pacifico" pitchFamily="2" charset="0"/>
                <a:ea typeface="Pacifico" pitchFamily="2" charset="0"/>
              </a:defRPr>
            </a:lvl2pPr>
            <a:lvl3pPr>
              <a:defRPr>
                <a:solidFill>
                  <a:schemeClr val="bg1">
                    <a:lumMod val="95000"/>
                  </a:schemeClr>
                </a:solidFill>
                <a:latin typeface="Pacifico" pitchFamily="2" charset="0"/>
                <a:ea typeface="Pacifico" pitchFamily="2" charset="0"/>
              </a:defRPr>
            </a:lvl3pPr>
            <a:lvl4pPr>
              <a:defRPr>
                <a:solidFill>
                  <a:schemeClr val="bg1">
                    <a:lumMod val="95000"/>
                  </a:schemeClr>
                </a:solidFill>
                <a:latin typeface="Pacifico" pitchFamily="2" charset="0"/>
                <a:ea typeface="Pacifico" pitchFamily="2" charset="0"/>
              </a:defRPr>
            </a:lvl4pPr>
            <a:lvl5pPr>
              <a:defRPr>
                <a:solidFill>
                  <a:schemeClr val="bg1">
                    <a:lumMod val="95000"/>
                  </a:schemeClr>
                </a:solidFill>
                <a:latin typeface="Pacifico" pitchFamily="2" charset="0"/>
                <a:ea typeface="Pacifico" pitchFamily="2" charset="0"/>
              </a:defRPr>
            </a:lvl5pPr>
          </a:lstStyle>
          <a:p>
            <a:pPr lvl="0"/>
            <a:r>
              <a:rPr lang="en-US" dirty="0" smtClean="0"/>
              <a:t>Click to edit Master text styles</a:t>
            </a:r>
          </a:p>
        </p:txBody>
      </p:sp>
    </p:spTree>
    <p:extLst>
      <p:ext uri="{BB962C8B-B14F-4D97-AF65-F5344CB8AC3E}">
        <p14:creationId xmlns:p14="http://schemas.microsoft.com/office/powerpoint/2010/main" val="356145781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hotos">
    <p:spTree>
      <p:nvGrpSpPr>
        <p:cNvPr id="1" name=""/>
        <p:cNvGrpSpPr/>
        <p:nvPr/>
      </p:nvGrpSpPr>
      <p:grpSpPr>
        <a:xfrm>
          <a:off x="0" y="0"/>
          <a:ext cx="0" cy="0"/>
          <a:chOff x="0" y="0"/>
          <a:chExt cx="0" cy="0"/>
        </a:xfrm>
      </p:grpSpPr>
      <p:sp>
        <p:nvSpPr>
          <p:cNvPr id="6" name="Rectangle 5"/>
          <p:cNvSpPr/>
          <p:nvPr userDrawn="1"/>
        </p:nvSpPr>
        <p:spPr>
          <a:xfrm>
            <a:off x="0" y="-1"/>
            <a:ext cx="9144000" cy="1182077"/>
          </a:xfrm>
          <a:prstGeom prst="rect">
            <a:avLst/>
          </a:prstGeom>
          <a:solidFill>
            <a:srgbClr val="2679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449263" defTabSz="457200"/>
            <a:endParaRPr lang="en-US" sz="2800" dirty="0">
              <a:solidFill>
                <a:prstClr val="white"/>
              </a:solidFill>
              <a:latin typeface="Pacifico"/>
              <a:cs typeface="Pacifico"/>
            </a:endParaRPr>
          </a:p>
        </p:txBody>
      </p:sp>
      <p:cxnSp>
        <p:nvCxnSpPr>
          <p:cNvPr id="7" name="Straight Connector 6"/>
          <p:cNvCxnSpPr/>
          <p:nvPr userDrawn="1"/>
        </p:nvCxnSpPr>
        <p:spPr>
          <a:xfrm flipH="1">
            <a:off x="0" y="1182076"/>
            <a:ext cx="9144000" cy="0"/>
          </a:xfrm>
          <a:prstGeom prst="line">
            <a:avLst/>
          </a:prstGeom>
          <a:ln>
            <a:solidFill>
              <a:srgbClr val="DF5344"/>
            </a:solidFill>
          </a:ln>
        </p:spPr>
        <p:style>
          <a:lnRef idx="2">
            <a:schemeClr val="accent1"/>
          </a:lnRef>
          <a:fillRef idx="0">
            <a:schemeClr val="accent1"/>
          </a:fillRef>
          <a:effectRef idx="1">
            <a:schemeClr val="accent1"/>
          </a:effectRef>
          <a:fontRef idx="minor">
            <a:schemeClr val="tx1"/>
          </a:fontRef>
        </p:style>
      </p:cxnSp>
      <p:sp>
        <p:nvSpPr>
          <p:cNvPr id="10" name="Title 9"/>
          <p:cNvSpPr>
            <a:spLocks noGrp="1"/>
          </p:cNvSpPr>
          <p:nvPr>
            <p:ph type="title" hasCustomPrompt="1"/>
          </p:nvPr>
        </p:nvSpPr>
        <p:spPr/>
        <p:txBody>
          <a:bodyPr/>
          <a:lstStyle/>
          <a:p>
            <a:r>
              <a:rPr lang="en-US" dirty="0" smtClean="0"/>
              <a:t>CLICK TO EDIT TITLE</a:t>
            </a:r>
            <a:endParaRPr lang="en-GB" dirty="0"/>
          </a:p>
        </p:txBody>
      </p:sp>
      <p:sp>
        <p:nvSpPr>
          <p:cNvPr id="17" name="Picture Placeholder 16"/>
          <p:cNvSpPr>
            <a:spLocks noGrp="1"/>
          </p:cNvSpPr>
          <p:nvPr>
            <p:ph type="pic" sz="quarter" idx="10" hasCustomPrompt="1"/>
          </p:nvPr>
        </p:nvSpPr>
        <p:spPr>
          <a:xfrm>
            <a:off x="639445" y="1870074"/>
            <a:ext cx="2936875" cy="2285366"/>
          </a:xfrm>
        </p:spPr>
        <p:txBody>
          <a:bodyPr/>
          <a:lstStyle>
            <a:lvl1pPr>
              <a:defRPr sz="2800" baseline="0"/>
            </a:lvl1pPr>
          </a:lstStyle>
          <a:p>
            <a:r>
              <a:rPr lang="en-GB" dirty="0" smtClean="0"/>
              <a:t>(add simple picture frame to photo once you’ve added it)</a:t>
            </a:r>
            <a:endParaRPr lang="en-GB" dirty="0"/>
          </a:p>
        </p:txBody>
      </p:sp>
      <p:sp>
        <p:nvSpPr>
          <p:cNvPr id="18" name="Picture Placeholder 16"/>
          <p:cNvSpPr>
            <a:spLocks noGrp="1"/>
          </p:cNvSpPr>
          <p:nvPr>
            <p:ph type="pic" sz="quarter" idx="11" hasCustomPrompt="1"/>
          </p:nvPr>
        </p:nvSpPr>
        <p:spPr>
          <a:xfrm>
            <a:off x="4205605" y="2439034"/>
            <a:ext cx="4267835" cy="2854326"/>
          </a:xfrm>
        </p:spPr>
        <p:txBody>
          <a:bodyPr/>
          <a:lstStyle>
            <a:lvl1pPr>
              <a:defRPr baseline="0"/>
            </a:lvl1pPr>
          </a:lstStyle>
          <a:p>
            <a:r>
              <a:rPr lang="en-GB" dirty="0" smtClean="0"/>
              <a:t>(add simple picture frame to photo once you’ve added it)</a:t>
            </a:r>
            <a:endParaRPr lang="en-GB" dirty="0"/>
          </a:p>
        </p:txBody>
      </p:sp>
    </p:spTree>
    <p:extLst>
      <p:ext uri="{BB962C8B-B14F-4D97-AF65-F5344CB8AC3E}">
        <p14:creationId xmlns:p14="http://schemas.microsoft.com/office/powerpoint/2010/main" val="28511518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1"/>
            <a:ext cx="8229600" cy="4140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759B7DBF-9622-BF42-A19D-F39BAE4BCA82}" type="datetimeFigureOut">
              <a:rPr lang="en-US" smtClean="0">
                <a:solidFill>
                  <a:prstClr val="black">
                    <a:tint val="75000"/>
                  </a:prstClr>
                </a:solidFill>
              </a:rPr>
              <a:pPr defTabSz="457200"/>
              <a:t>11/3/2015</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4FA88D9-402F-EB4F-825A-169025940C5D}" type="slidenum">
              <a:rPr lang="en-US" smtClean="0">
                <a:solidFill>
                  <a:prstClr val="black">
                    <a:tint val="75000"/>
                  </a:prstClr>
                </a:solidFill>
              </a:rPr>
              <a:pPr defTabSz="457200"/>
              <a:t>‹#›</a:t>
            </a:fld>
            <a:endParaRPr lang="en-US">
              <a:solidFill>
                <a:prstClr val="black">
                  <a:tint val="75000"/>
                </a:prstClr>
              </a:solidFill>
            </a:endParaRPr>
          </a:p>
        </p:txBody>
      </p:sp>
      <p:sp>
        <p:nvSpPr>
          <p:cNvPr id="9" name="Rectangle 8"/>
          <p:cNvSpPr/>
          <p:nvPr/>
        </p:nvSpPr>
        <p:spPr>
          <a:xfrm>
            <a:off x="0" y="5967308"/>
            <a:ext cx="9144000" cy="890692"/>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defTabSz="457200"/>
            <a:r>
              <a:rPr lang="en-US" sz="2400" dirty="0" smtClean="0">
                <a:solidFill>
                  <a:srgbClr val="DF5344"/>
                </a:solidFill>
                <a:latin typeface="Pacifico"/>
                <a:cs typeface="Pacifico"/>
              </a:rPr>
              <a:t>Life. Changing. Learning.</a:t>
            </a:r>
            <a:endParaRPr lang="en-US" sz="2400" dirty="0">
              <a:solidFill>
                <a:srgbClr val="DF5344"/>
              </a:solidFill>
              <a:latin typeface="Pacifico"/>
              <a:cs typeface="Pacifico"/>
            </a:endParaRPr>
          </a:p>
        </p:txBody>
      </p:sp>
      <p:cxnSp>
        <p:nvCxnSpPr>
          <p:cNvPr id="10" name="Straight Connector 9"/>
          <p:cNvCxnSpPr/>
          <p:nvPr/>
        </p:nvCxnSpPr>
        <p:spPr>
          <a:xfrm flipH="1">
            <a:off x="-20318" y="5967308"/>
            <a:ext cx="9164318" cy="0"/>
          </a:xfrm>
          <a:prstGeom prst="line">
            <a:avLst/>
          </a:prstGeom>
          <a:ln w="28575" cmpd="sng">
            <a:solidFill>
              <a:srgbClr val="2679AE"/>
            </a:solidFill>
          </a:ln>
        </p:spPr>
        <p:style>
          <a:lnRef idx="2">
            <a:schemeClr val="accent1"/>
          </a:lnRef>
          <a:fillRef idx="0">
            <a:schemeClr val="accent1"/>
          </a:fillRef>
          <a:effectRef idx="1">
            <a:schemeClr val="accent1"/>
          </a:effectRef>
          <a:fontRef idx="minor">
            <a:schemeClr val="tx1"/>
          </a:fontRef>
        </p:style>
      </p:cxnSp>
      <p:sp>
        <p:nvSpPr>
          <p:cNvPr id="2" name="Title Placeholder 1"/>
          <p:cNvSpPr>
            <a:spLocks noGrp="1"/>
          </p:cNvSpPr>
          <p:nvPr>
            <p:ph type="title"/>
          </p:nvPr>
        </p:nvSpPr>
        <p:spPr>
          <a:xfrm>
            <a:off x="457200" y="101600"/>
            <a:ext cx="8229600" cy="965200"/>
          </a:xfrm>
          <a:prstGeom prst="rect">
            <a:avLst/>
          </a:prstGeom>
        </p:spPr>
        <p:txBody>
          <a:bodyPr vert="horz" lIns="91440" tIns="45720" rIns="91440" bIns="45720" rtlCol="0" anchor="ctr">
            <a:normAutofit/>
          </a:bodyPr>
          <a:lstStyle/>
          <a:p>
            <a:r>
              <a:rPr lang="en-US" dirty="0" smtClean="0"/>
              <a:t>CLICK TO EDIT TITLE</a:t>
            </a:r>
            <a:endParaRPr lang="en-GB" dirty="0"/>
          </a:p>
        </p:txBody>
      </p:sp>
    </p:spTree>
    <p:extLst>
      <p:ext uri="{BB962C8B-B14F-4D97-AF65-F5344CB8AC3E}">
        <p14:creationId xmlns:p14="http://schemas.microsoft.com/office/powerpoint/2010/main" val="40825025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l" defTabSz="914400" rtl="0" eaLnBrk="1" latinLnBrk="0" hangingPunct="1">
        <a:spcBef>
          <a:spcPct val="0"/>
        </a:spcBef>
        <a:buNone/>
        <a:defRPr sz="3200" kern="1200">
          <a:solidFill>
            <a:schemeClr val="bg1"/>
          </a:solidFill>
          <a:latin typeface="Neutraface Text Bold" pitchFamily="50"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Neutraface Text Book"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Neutraface Text Book" pitchFamily="50"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Neutraface Text Book" pitchFamily="50"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Neutraface Text Book" pitchFamily="50"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Neutraface Text Book"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video" Target="https://www.youtube.com/embed/y9YXWf435I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25266917"/>
              </p:ext>
            </p:extLst>
          </p:nvPr>
        </p:nvGraphicFramePr>
        <p:xfrm>
          <a:off x="0" y="1196752"/>
          <a:ext cx="9144000"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p:txBody>
          <a:bodyPr>
            <a:normAutofit fontScale="90000"/>
          </a:bodyPr>
          <a:lstStyle/>
          <a:p>
            <a:r>
              <a:rPr lang="en-GB" dirty="0" smtClean="0"/>
              <a:t>What can you remember about what you have learned this half term?</a:t>
            </a:r>
            <a:endParaRPr lang="en-GB" dirty="0"/>
          </a:p>
        </p:txBody>
      </p:sp>
    </p:spTree>
    <p:extLst>
      <p:ext uri="{BB962C8B-B14F-4D97-AF65-F5344CB8AC3E}">
        <p14:creationId xmlns:p14="http://schemas.microsoft.com/office/powerpoint/2010/main" val="5206762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y9YXWf435IA"/>
          <p:cNvPicPr>
            <a:picLocks noGrp="1" noRot="1" noChangeAspect="1"/>
          </p:cNvPicPr>
          <p:nvPr>
            <p:ph idx="1"/>
            <a:videoFile r:link="rId1"/>
          </p:nvPr>
        </p:nvPicPr>
        <p:blipFill>
          <a:blip r:embed="rId3"/>
          <a:stretch>
            <a:fillRect/>
          </a:stretch>
        </p:blipFill>
        <p:spPr>
          <a:xfrm>
            <a:off x="0" y="1098550"/>
            <a:ext cx="9144000" cy="5143500"/>
          </a:xfrm>
          <a:prstGeom prst="rect">
            <a:avLst/>
          </a:prstGeom>
        </p:spPr>
      </p:pic>
      <p:sp>
        <p:nvSpPr>
          <p:cNvPr id="3" name="Title 2"/>
          <p:cNvSpPr>
            <a:spLocks noGrp="1"/>
          </p:cNvSpPr>
          <p:nvPr>
            <p:ph type="title"/>
          </p:nvPr>
        </p:nvSpPr>
        <p:spPr/>
        <p:txBody>
          <a:bodyPr>
            <a:normAutofit fontScale="90000"/>
          </a:bodyPr>
          <a:lstStyle/>
          <a:p>
            <a:pPr algn="ctr"/>
            <a:r>
              <a:rPr lang="en-GB" dirty="0" smtClean="0"/>
              <a:t>What does the UDHR have to do with Modern Britain?</a:t>
            </a:r>
            <a:endParaRPr lang="en-GB" dirty="0"/>
          </a:p>
        </p:txBody>
      </p:sp>
    </p:spTree>
    <p:extLst>
      <p:ext uri="{BB962C8B-B14F-4D97-AF65-F5344CB8AC3E}">
        <p14:creationId xmlns:p14="http://schemas.microsoft.com/office/powerpoint/2010/main" val="3490306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196752"/>
            <a:ext cx="9144000" cy="4608512"/>
          </a:xfrm>
        </p:spPr>
        <p:txBody>
          <a:bodyPr>
            <a:normAutofit/>
          </a:bodyPr>
          <a:lstStyle/>
          <a:p>
            <a:r>
              <a:rPr lang="en-GB" sz="3200" dirty="0"/>
              <a:t>Everyone has the right to freedom of thought, conscience and religion; this right includes freedom to change his religion or belief, and freedom, either alone or in community with others and in public or private, to manifest his religion or belief in teaching, practice, worship and observance</a:t>
            </a:r>
            <a:r>
              <a:rPr lang="en-GB" sz="3200" dirty="0" smtClean="0"/>
              <a:t>.</a:t>
            </a:r>
          </a:p>
          <a:p>
            <a:endParaRPr lang="en-GB" sz="3200" dirty="0"/>
          </a:p>
          <a:p>
            <a:r>
              <a:rPr lang="en-GB" sz="3200" dirty="0" smtClean="0"/>
              <a:t>Discuss whether </a:t>
            </a:r>
            <a:r>
              <a:rPr lang="en-GB" sz="3200" smtClean="0"/>
              <a:t>it should?</a:t>
            </a:r>
            <a:endParaRPr lang="en-GB" sz="3200" dirty="0"/>
          </a:p>
        </p:txBody>
      </p:sp>
      <p:sp>
        <p:nvSpPr>
          <p:cNvPr id="3" name="Title 2"/>
          <p:cNvSpPr>
            <a:spLocks noGrp="1"/>
          </p:cNvSpPr>
          <p:nvPr>
            <p:ph type="title"/>
          </p:nvPr>
        </p:nvSpPr>
        <p:spPr/>
        <p:txBody>
          <a:bodyPr/>
          <a:lstStyle/>
          <a:p>
            <a:r>
              <a:rPr lang="en-GB" dirty="0" smtClean="0"/>
              <a:t>Does this happen in the UK today?</a:t>
            </a:r>
            <a:endParaRPr lang="en-GB" dirty="0"/>
          </a:p>
        </p:txBody>
      </p:sp>
    </p:spTree>
    <p:extLst>
      <p:ext uri="{BB962C8B-B14F-4D97-AF65-F5344CB8AC3E}">
        <p14:creationId xmlns:p14="http://schemas.microsoft.com/office/powerpoint/2010/main" val="261080071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0A08C71059B374C83C08686A3AF5AB9" ma:contentTypeVersion="0" ma:contentTypeDescription="Create a new document." ma:contentTypeScope="" ma:versionID="d605683557659b10ea8dd260d6cde3a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0474D5-D4C1-41B9-BA44-7C0863E6471C}"/>
</file>

<file path=customXml/itemProps2.xml><?xml version="1.0" encoding="utf-8"?>
<ds:datastoreItem xmlns:ds="http://schemas.openxmlformats.org/officeDocument/2006/customXml" ds:itemID="{F282FBCC-F935-4F14-941C-6E49E637B06D}"/>
</file>

<file path=customXml/itemProps3.xml><?xml version="1.0" encoding="utf-8"?>
<ds:datastoreItem xmlns:ds="http://schemas.openxmlformats.org/officeDocument/2006/customXml" ds:itemID="{B859B094-17D6-4C82-8668-3BD2F8D9109F}"/>
</file>

<file path=docProps/app.xml><?xml version="1.0" encoding="utf-8"?>
<Properties xmlns="http://schemas.openxmlformats.org/officeDocument/2006/extended-properties" xmlns:vt="http://schemas.openxmlformats.org/officeDocument/2006/docPropsVTypes">
  <TotalTime>317</TotalTime>
  <Words>93</Words>
  <Application>Microsoft Office PowerPoint</Application>
  <PresentationFormat>On-screen Show (4:3)</PresentationFormat>
  <Paragraphs>7</Paragraphs>
  <Slides>3</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Neutraface Text Bold</vt:lpstr>
      <vt:lpstr>Neutraface Text Book</vt:lpstr>
      <vt:lpstr>Pacifico</vt:lpstr>
      <vt:lpstr>1_Office Theme</vt:lpstr>
      <vt:lpstr>What can you remember about what you have learned this half term?</vt:lpstr>
      <vt:lpstr>What does the UDHR have to do with Modern Britain?</vt:lpstr>
      <vt:lpstr>Does this happen in the UK today?</vt:lpstr>
    </vt:vector>
  </TitlesOfParts>
  <Company>Droitwich Spa High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6th Form Assembly</dc:title>
  <dc:creator>Delaney, C</dc:creator>
  <cp:lastModifiedBy>Tubb, C</cp:lastModifiedBy>
  <cp:revision>35</cp:revision>
  <dcterms:created xsi:type="dcterms:W3CDTF">2015-08-19T12:32:25Z</dcterms:created>
  <dcterms:modified xsi:type="dcterms:W3CDTF">2015-11-03T12:50:15Z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0x01010010A08C71059B374C83C08686A3AF5AB9</vt:lpwstr>
  </property>
</Properties>
</file>