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77" r:id="rId5"/>
    <p:sldId id="267" r:id="rId6"/>
    <p:sldId id="264" r:id="rId7"/>
    <p:sldId id="260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Ol9CM397NAhWpI8AKHT2ODEkQjRwIBw&amp;url=http://www.dailymail.co.uk/sport/football/article-2945112/Manchester-United-England-legend-David-Beckham-dazzles-red-carpet-presents-award-BAFTAs.html&amp;bvm=bv.126130881,d.ZGg&amp;psig=AFQjCNFVG6XRAGvjY4ZvZfDTxIGwGhZqwQ&amp;ust=14678912196624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9SXH3DfT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jJQBjWYD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Like a girl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Breaking out of the man box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33" y="2860431"/>
            <a:ext cx="50863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9527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321729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453931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453931" y="2906783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21729" y="2906784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89527" y="2906784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53931" y="4492300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321729" y="4492300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89527" y="4538442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554448" y="1627463"/>
            <a:ext cx="4264404" cy="32633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54448" y="1627463"/>
            <a:ext cx="0" cy="51015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54448" y="1524000"/>
            <a:ext cx="6378537" cy="52050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54448" y="1524000"/>
            <a:ext cx="63785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0084" cy="1400530"/>
          </a:xfrm>
        </p:spPr>
        <p:txBody>
          <a:bodyPr/>
          <a:lstStyle/>
          <a:p>
            <a:r>
              <a:rPr lang="en-GB" dirty="0" smtClean="0"/>
              <a:t>Who would you most like to be Why?</a:t>
            </a:r>
            <a:endParaRPr lang="en-GB" dirty="0"/>
          </a:p>
        </p:txBody>
      </p:sp>
      <p:pic>
        <p:nvPicPr>
          <p:cNvPr id="2050" name="Picture 2" descr="http://i.dailymail.co.uk/i/pix/2015/02/08/257B2FFC00000578-0-image-m-2_142343294333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9" y="1526188"/>
            <a:ext cx="3266587" cy="23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85" y="2866293"/>
            <a:ext cx="2696307" cy="269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1525902"/>
            <a:ext cx="3796812" cy="23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1" y="4060947"/>
            <a:ext cx="4663830" cy="26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S9SXH3DfT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video teach us about how boys are socialised?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1812"/>
          </a:xfrm>
        </p:spPr>
        <p:txBody>
          <a:bodyPr/>
          <a:lstStyle/>
          <a:p>
            <a:r>
              <a:rPr lang="en-GB" dirty="0" smtClean="0"/>
              <a:t>Man box – act like a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5146"/>
            <a:ext cx="11125758" cy="5148648"/>
          </a:xfrm>
        </p:spPr>
        <p:txBody>
          <a:bodyPr/>
          <a:lstStyle/>
          <a:p>
            <a:r>
              <a:rPr lang="en-GB" dirty="0" smtClean="0"/>
              <a:t>What does it mean, to be a MAN?</a:t>
            </a:r>
          </a:p>
          <a:p>
            <a:r>
              <a:rPr lang="en-GB" dirty="0" smtClean="0"/>
              <a:t>How is a man supposed to behave in sports, business, on a date, in a relationship?</a:t>
            </a:r>
          </a:p>
          <a:p>
            <a:r>
              <a:rPr lang="en-GB" dirty="0" smtClean="0"/>
              <a:t>What kind of emotions are boys supposed to have?</a:t>
            </a:r>
          </a:p>
          <a:p>
            <a:r>
              <a:rPr lang="en-GB" dirty="0" smtClean="0"/>
              <a:t>How are boys expected to express their emotions?</a:t>
            </a:r>
          </a:p>
          <a:p>
            <a:r>
              <a:rPr lang="en-GB" dirty="0" smtClean="0"/>
              <a:t>What kind of toys are boys expected to play with?</a:t>
            </a:r>
          </a:p>
          <a:p>
            <a:r>
              <a:rPr lang="en-GB" dirty="0" smtClean="0"/>
              <a:t>What kind of activities are boys expected to participate in?</a:t>
            </a:r>
          </a:p>
          <a:p>
            <a:r>
              <a:rPr lang="en-GB" dirty="0" smtClean="0"/>
              <a:t>How are boys expected to look? To dress?</a:t>
            </a:r>
          </a:p>
          <a:p>
            <a:r>
              <a:rPr lang="en-GB" dirty="0" smtClean="0"/>
              <a:t>Who are boys supposed to be attracted to?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look at these in regards to socialisation, not what you might think.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happens if boys/men step outside this?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might happen to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3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Opposite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2439" cy="4195481"/>
          </a:xfrm>
        </p:spPr>
        <p:txBody>
          <a:bodyPr>
            <a:noAutofit/>
          </a:bodyPr>
          <a:lstStyle/>
          <a:p>
            <a:r>
              <a:rPr lang="en-GB" sz="2400" dirty="0" smtClean="0"/>
              <a:t>According to this reading, who is in control, men or women?</a:t>
            </a:r>
          </a:p>
          <a:p>
            <a:r>
              <a:rPr lang="en-GB" sz="2400" dirty="0" smtClean="0"/>
              <a:t>How do you know?</a:t>
            </a:r>
          </a:p>
          <a:p>
            <a:r>
              <a:rPr lang="en-GB" sz="2400" dirty="0" smtClean="0"/>
              <a:t>What rules have the group in control created? What are the beliefs that led to these rules?</a:t>
            </a:r>
          </a:p>
          <a:p>
            <a:r>
              <a:rPr lang="en-GB" sz="2400" dirty="0" smtClean="0"/>
              <a:t>What would it be like to grow up in this world, male or female?</a:t>
            </a:r>
          </a:p>
          <a:p>
            <a:r>
              <a:rPr lang="en-GB" sz="2400" dirty="0" smtClean="0"/>
              <a:t>How are women restricted in this world?  How are men restricted?</a:t>
            </a:r>
          </a:p>
          <a:p>
            <a:r>
              <a:rPr lang="en-GB" sz="2400" dirty="0" smtClean="0"/>
              <a:t>Would you rather be male or female in this world?  Why?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38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jJQBjWYDT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8C71059B374C83C08686A3AF5AB9" ma:contentTypeVersion="0" ma:contentTypeDescription="Create a new document." ma:contentTypeScope="" ma:versionID="d605683557659b10ea8dd260d6cde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101B7B-3E54-4628-A8A3-1A95294261C8}"/>
</file>

<file path=customXml/itemProps2.xml><?xml version="1.0" encoding="utf-8"?>
<ds:datastoreItem xmlns:ds="http://schemas.openxmlformats.org/officeDocument/2006/customXml" ds:itemID="{87BF26FD-BF85-4774-8DC0-B47B2EEADF56}"/>
</file>

<file path=customXml/itemProps3.xml><?xml version="1.0" encoding="utf-8"?>
<ds:datastoreItem xmlns:ds="http://schemas.openxmlformats.org/officeDocument/2006/customXml" ds:itemID="{8BB21651-4ED7-4C96-BF7B-D712F9F9AE0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326</TotalTime>
  <Words>239</Words>
  <Application>Microsoft Office PowerPoint</Application>
  <PresentationFormat>Widescreen</PresentationFormat>
  <Paragraphs>24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Like a girl</vt:lpstr>
      <vt:lpstr>PowerPoint Presentation</vt:lpstr>
      <vt:lpstr>Who would you most like to be Why?</vt:lpstr>
      <vt:lpstr>PowerPoint Presentation</vt:lpstr>
      <vt:lpstr>What does the video teach us about how boys are socialised?</vt:lpstr>
      <vt:lpstr>Man box – act like a man</vt:lpstr>
      <vt:lpstr>Opposite world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-</dc:title>
  <dc:creator>Tubb, C</dc:creator>
  <cp:lastModifiedBy>Tubb, C</cp:lastModifiedBy>
  <cp:revision>17</cp:revision>
  <dcterms:created xsi:type="dcterms:W3CDTF">2016-07-05T18:36:08Z</dcterms:created>
  <dcterms:modified xsi:type="dcterms:W3CDTF">2016-07-06T12:14:12Z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0x01010010A08C71059B374C83C08686A3AF5AB9</vt:lpwstr>
  </property>
</Properties>
</file>