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9" r:id="rId2"/>
    <p:sldId id="260" r:id="rId3"/>
    <p:sldId id="261" r:id="rId4"/>
    <p:sldId id="262" r:id="rId5"/>
    <p:sldId id="263" r:id="rId6"/>
    <p:sldId id="264" r:id="rId7"/>
    <p:sldId id="265" r:id="rId8"/>
    <p:sldId id="266" r:id="rId9"/>
    <p:sldId id="267" r:id="rId10"/>
    <p:sldId id="268" r:id="rId11"/>
    <p:sldId id="274" r:id="rId12"/>
    <p:sldId id="275"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78D"/>
    <a:srgbClr val="5C732F"/>
    <a:srgbClr val="006600"/>
    <a:srgbClr val="CB558A"/>
    <a:srgbClr val="C25552"/>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D1AB8-A87B-4EDD-A1B9-1F6C5C79AEC4}" type="datetimeFigureOut">
              <a:rPr lang="en-US" smtClean="0"/>
              <a:pPr/>
              <a:t>4/6/2015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6CE21-7303-4856-9B0D-30CB56432AA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6CE21-7303-4856-9B0D-30CB56432AA3}"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1A004-84E6-4459-B21F-6701B3ABD89A}"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2E5D40-67AD-46E8-84BC-989AA30002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1A004-84E6-4459-B21F-6701B3ABD89A}" type="datetimeFigureOut">
              <a:rPr lang="en-US" smtClean="0"/>
              <a:pPr/>
              <a:t>4/6/2015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E5D40-67AD-46E8-84BC-989AA30002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en.wikipedia.org/wiki/Save_the_Children" TargetMode="External"/><Relationship Id="rId18" Type="http://schemas.openxmlformats.org/officeDocument/2006/relationships/hyperlink" Target="http://en.wikipedia.org/wiki/Armistice_with_Germany" TargetMode="External"/><Relationship Id="rId3" Type="http://schemas.openxmlformats.org/officeDocument/2006/relationships/image" Target="../media/image26.jpeg"/><Relationship Id="rId21" Type="http://schemas.openxmlformats.org/officeDocument/2006/relationships/hyperlink" Target="http://en.wikipedia.org/wiki/Declaration_of_the_Rights_of_the_Child" TargetMode="External"/><Relationship Id="rId7" Type="http://schemas.openxmlformats.org/officeDocument/2006/relationships/image" Target="../media/image30.jpeg"/><Relationship Id="rId12" Type="http://schemas.openxmlformats.org/officeDocument/2006/relationships/hyperlink" Target="http://en.wikipedia.org/wiki/Eglantyne_Jebb" TargetMode="External"/><Relationship Id="rId17" Type="http://schemas.openxmlformats.org/officeDocument/2006/relationships/hyperlink" Target="http://en.wikipedia.org/wiki/World_War_I" TargetMode="External"/><Relationship Id="rId2" Type="http://schemas.openxmlformats.org/officeDocument/2006/relationships/image" Target="../media/image25.jpeg"/><Relationship Id="rId16" Type="http://schemas.openxmlformats.org/officeDocument/2006/relationships/hyperlink" Target="http://en.wikipedia.org/wiki/Blockade_of_Germany" TargetMode="External"/><Relationship Id="rId20" Type="http://schemas.openxmlformats.org/officeDocument/2006/relationships/hyperlink" Target="http://en.wikipedia.org/wiki/United_Nations_General_Assembly" TargetMode="Externa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hyperlink" Target="http://en.wikipedia.org/wiki/Austria-Hungary" TargetMode="External"/><Relationship Id="rId10" Type="http://schemas.openxmlformats.org/officeDocument/2006/relationships/image" Target="../media/image33.jpeg"/><Relationship Id="rId19" Type="http://schemas.openxmlformats.org/officeDocument/2006/relationships/hyperlink" Target="http://en.wikipedia.org/wiki/International_Save_the_Children_Union" TargetMode="External"/><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hyperlink" Target="http://en.wikipedia.org/wiki/German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3.gstatic.com/images?q=tbn:ANd9GcRRePEyfdkKh6J-4ix-MZfgOuPHlwXO5DDUE_73KvkDXexFqZq3"/>
          <p:cNvPicPr>
            <a:picLocks noChangeAspect="1" noChangeArrowheads="1"/>
          </p:cNvPicPr>
          <p:nvPr/>
        </p:nvPicPr>
        <p:blipFill>
          <a:blip r:embed="rId2" cstate="print"/>
          <a:srcRect/>
          <a:stretch>
            <a:fillRect/>
          </a:stretch>
        </p:blipFill>
        <p:spPr bwMode="auto">
          <a:xfrm>
            <a:off x="-1" y="0"/>
            <a:ext cx="9144001" cy="6883963"/>
          </a:xfrm>
          <a:prstGeom prst="rect">
            <a:avLst/>
          </a:prstGeom>
          <a:noFill/>
        </p:spPr>
      </p:pic>
      <p:sp>
        <p:nvSpPr>
          <p:cNvPr id="5" name="TextBox 4"/>
          <p:cNvSpPr txBox="1"/>
          <p:nvPr/>
        </p:nvSpPr>
        <p:spPr>
          <a:xfrm>
            <a:off x="323528" y="1556792"/>
            <a:ext cx="4139275" cy="4524315"/>
          </a:xfrm>
          <a:prstGeom prst="rect">
            <a:avLst/>
          </a:prstGeom>
          <a:noFill/>
        </p:spPr>
        <p:txBody>
          <a:bodyPr wrap="none" rtlCol="0">
            <a:spAutoFit/>
          </a:bodyPr>
          <a:lstStyle/>
          <a:p>
            <a:endParaRPr lang="en-US" sz="9600" dirty="0" smtClean="0">
              <a:solidFill>
                <a:srgbClr val="002060"/>
              </a:solidFill>
            </a:endParaRPr>
          </a:p>
          <a:p>
            <a:r>
              <a:rPr lang="en-US" sz="9600" dirty="0" err="1" smtClean="0">
                <a:solidFill>
                  <a:srgbClr val="002060"/>
                </a:solidFill>
                <a:latin typeface="Bradley Hand ITC" pitchFamily="66" charset="0"/>
              </a:rPr>
              <a:t>C</a:t>
            </a:r>
            <a:r>
              <a:rPr lang="en-US" sz="9600" dirty="0" err="1" smtClean="0">
                <a:solidFill>
                  <a:srgbClr val="002060"/>
                </a:solidFill>
                <a:latin typeface="Brush Script Std" pitchFamily="50" charset="0"/>
              </a:rPr>
              <a:t>h</a:t>
            </a:r>
            <a:r>
              <a:rPr lang="en-US" sz="9600" dirty="0" err="1" smtClean="0">
                <a:solidFill>
                  <a:srgbClr val="002060"/>
                </a:solidFill>
                <a:latin typeface="Chiller" pitchFamily="82" charset="0"/>
              </a:rPr>
              <a:t>I</a:t>
            </a:r>
            <a:r>
              <a:rPr lang="en-US" sz="9600" dirty="0" err="1" smtClean="0">
                <a:solidFill>
                  <a:srgbClr val="002060"/>
                </a:solidFill>
                <a:latin typeface="Forte" pitchFamily="66" charset="0"/>
              </a:rPr>
              <a:t>l</a:t>
            </a:r>
            <a:r>
              <a:rPr lang="en-US" sz="9600" dirty="0" err="1" smtClean="0">
                <a:solidFill>
                  <a:srgbClr val="002060"/>
                </a:solidFill>
                <a:latin typeface="Lucida Console" pitchFamily="49" charset="0"/>
              </a:rPr>
              <a:t>D</a:t>
            </a:r>
            <a:r>
              <a:rPr lang="en-US" sz="9600" dirty="0" smtClean="0">
                <a:solidFill>
                  <a:srgbClr val="002060"/>
                </a:solidFill>
                <a:latin typeface="Bradley Hand ITC" pitchFamily="66" charset="0"/>
              </a:rPr>
              <a:t> </a:t>
            </a:r>
            <a:r>
              <a:rPr lang="en-US" sz="9600" dirty="0" smtClean="0">
                <a:solidFill>
                  <a:srgbClr val="002060"/>
                </a:solidFill>
                <a:latin typeface="DotumChe" pitchFamily="49" charset="-127"/>
                <a:ea typeface="DotumChe" pitchFamily="49" charset="-127"/>
              </a:rPr>
              <a:t> </a:t>
            </a:r>
          </a:p>
          <a:p>
            <a:r>
              <a:rPr lang="en-US" sz="9600" dirty="0" err="1" smtClean="0">
                <a:solidFill>
                  <a:srgbClr val="002060"/>
                </a:solidFill>
                <a:latin typeface="Harrington" pitchFamily="82" charset="0"/>
                <a:ea typeface="DotumChe" pitchFamily="49" charset="-127"/>
              </a:rPr>
              <a:t>R</a:t>
            </a:r>
            <a:r>
              <a:rPr lang="en-US" sz="9600" dirty="0" err="1" smtClean="0">
                <a:solidFill>
                  <a:srgbClr val="002060"/>
                </a:solidFill>
                <a:latin typeface="Comic Sans MS" pitchFamily="66" charset="0"/>
                <a:ea typeface="DotumChe" pitchFamily="49" charset="-127"/>
              </a:rPr>
              <a:t>i</a:t>
            </a:r>
            <a:r>
              <a:rPr lang="en-US" sz="9600" dirty="0" err="1" smtClean="0">
                <a:solidFill>
                  <a:srgbClr val="002060"/>
                </a:solidFill>
                <a:latin typeface="Informal Roman" pitchFamily="66" charset="0"/>
                <a:ea typeface="DotumChe" pitchFamily="49" charset="-127"/>
              </a:rPr>
              <a:t>G</a:t>
            </a:r>
            <a:r>
              <a:rPr lang="en-US" sz="9600" dirty="0" err="1" smtClean="0">
                <a:solidFill>
                  <a:srgbClr val="002060"/>
                </a:solidFill>
                <a:latin typeface="MV Boli" pitchFamily="2" charset="0"/>
                <a:ea typeface="DotumChe" pitchFamily="49" charset="-127"/>
                <a:cs typeface="MV Boli" pitchFamily="2" charset="0"/>
              </a:rPr>
              <a:t>h</a:t>
            </a:r>
            <a:r>
              <a:rPr lang="en-US" sz="9600" dirty="0" err="1" smtClean="0">
                <a:solidFill>
                  <a:srgbClr val="002060"/>
                </a:solidFill>
                <a:latin typeface="Mistral" pitchFamily="66" charset="0"/>
                <a:ea typeface="DotumChe" pitchFamily="49" charset="-127"/>
                <a:cs typeface="MV Boli" pitchFamily="2" charset="0"/>
              </a:rPr>
              <a:t>T</a:t>
            </a:r>
            <a:r>
              <a:rPr lang="en-US" sz="9600" dirty="0" err="1" smtClean="0">
                <a:solidFill>
                  <a:srgbClr val="002060"/>
                </a:solidFill>
                <a:latin typeface="Monotype Corsiva" pitchFamily="66" charset="0"/>
                <a:ea typeface="DotumChe" pitchFamily="49" charset="-127"/>
                <a:cs typeface="MV Boli" pitchFamily="2" charset="0"/>
              </a:rPr>
              <a:t>s</a:t>
            </a:r>
            <a:endParaRPr lang="en-US" sz="9600" dirty="0" smtClean="0">
              <a:solidFill>
                <a:srgbClr val="002060"/>
              </a:solidFill>
              <a:latin typeface="Lucida Console" pitchFamily="49"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290">
                                          <p:stCondLst>
                                            <p:cond delay="0"/>
                                          </p:stCondLst>
                                        </p:cTn>
                                        <p:tgtEl>
                                          <p:spTgt spid="5">
                                            <p:txEl>
                                              <p:pRg st="1" end="1"/>
                                            </p:txEl>
                                          </p:spTgt>
                                        </p:tgtEl>
                                      </p:cBhvr>
                                    </p:animEffect>
                                    <p:anim calcmode="lin" valueType="num">
                                      <p:cBhvr>
                                        <p:cTn id="8"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1" end="1"/>
                                            </p:txEl>
                                          </p:spTgt>
                                        </p:tgtEl>
                                      </p:cBhvr>
                                      <p:to x="100000" y="60000"/>
                                    </p:animScale>
                                    <p:animScale>
                                      <p:cBhvr>
                                        <p:cTn id="14" dur="83" decel="50000">
                                          <p:stCondLst>
                                            <p:cond delay="338"/>
                                          </p:stCondLst>
                                        </p:cTn>
                                        <p:tgtEl>
                                          <p:spTgt spid="5">
                                            <p:txEl>
                                              <p:pRg st="1" end="1"/>
                                            </p:txEl>
                                          </p:spTgt>
                                        </p:tgtEl>
                                      </p:cBhvr>
                                      <p:to x="100000" y="100000"/>
                                    </p:animScale>
                                    <p:animScale>
                                      <p:cBhvr>
                                        <p:cTn id="15" dur="13">
                                          <p:stCondLst>
                                            <p:cond delay="656"/>
                                          </p:stCondLst>
                                        </p:cTn>
                                        <p:tgtEl>
                                          <p:spTgt spid="5">
                                            <p:txEl>
                                              <p:pRg st="1" end="1"/>
                                            </p:txEl>
                                          </p:spTgt>
                                        </p:tgtEl>
                                      </p:cBhvr>
                                      <p:to x="100000" y="80000"/>
                                    </p:animScale>
                                    <p:animScale>
                                      <p:cBhvr>
                                        <p:cTn id="16" dur="83" decel="50000">
                                          <p:stCondLst>
                                            <p:cond delay="669"/>
                                          </p:stCondLst>
                                        </p:cTn>
                                        <p:tgtEl>
                                          <p:spTgt spid="5">
                                            <p:txEl>
                                              <p:pRg st="1" end="1"/>
                                            </p:txEl>
                                          </p:spTgt>
                                        </p:tgtEl>
                                      </p:cBhvr>
                                      <p:to x="100000" y="100000"/>
                                    </p:animScale>
                                    <p:animScale>
                                      <p:cBhvr>
                                        <p:cTn id="17" dur="13">
                                          <p:stCondLst>
                                            <p:cond delay="821"/>
                                          </p:stCondLst>
                                        </p:cTn>
                                        <p:tgtEl>
                                          <p:spTgt spid="5">
                                            <p:txEl>
                                              <p:pRg st="1" end="1"/>
                                            </p:txEl>
                                          </p:spTgt>
                                        </p:tgtEl>
                                      </p:cBhvr>
                                      <p:to x="100000" y="90000"/>
                                    </p:animScale>
                                    <p:animScale>
                                      <p:cBhvr>
                                        <p:cTn id="18" dur="83" decel="50000">
                                          <p:stCondLst>
                                            <p:cond delay="834"/>
                                          </p:stCondLst>
                                        </p:cTn>
                                        <p:tgtEl>
                                          <p:spTgt spid="5">
                                            <p:txEl>
                                              <p:pRg st="1" end="1"/>
                                            </p:txEl>
                                          </p:spTgt>
                                        </p:tgtEl>
                                      </p:cBhvr>
                                      <p:to x="100000" y="100000"/>
                                    </p:animScale>
                                    <p:animScale>
                                      <p:cBhvr>
                                        <p:cTn id="19" dur="13">
                                          <p:stCondLst>
                                            <p:cond delay="904"/>
                                          </p:stCondLst>
                                        </p:cTn>
                                        <p:tgtEl>
                                          <p:spTgt spid="5">
                                            <p:txEl>
                                              <p:pRg st="1" end="1"/>
                                            </p:txEl>
                                          </p:spTgt>
                                        </p:tgtEl>
                                      </p:cBhvr>
                                      <p:to x="100000" y="95000"/>
                                    </p:animScale>
                                    <p:animScale>
                                      <p:cBhvr>
                                        <p:cTn id="20" dur="83" decel="50000">
                                          <p:stCondLst>
                                            <p:cond delay="917"/>
                                          </p:stCondLst>
                                        </p:cTn>
                                        <p:tgtEl>
                                          <p:spTgt spid="5">
                                            <p:txEl>
                                              <p:pRg st="1" end="1"/>
                                            </p:txEl>
                                          </p:spTgt>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290">
                                          <p:stCondLst>
                                            <p:cond delay="0"/>
                                          </p:stCondLst>
                                        </p:cTn>
                                        <p:tgtEl>
                                          <p:spTgt spid="5">
                                            <p:txEl>
                                              <p:pRg st="2" end="2"/>
                                            </p:txEl>
                                          </p:spTgt>
                                        </p:tgtEl>
                                      </p:cBhvr>
                                    </p:animEffect>
                                    <p:anim calcmode="lin" valueType="num">
                                      <p:cBhvr>
                                        <p:cTn id="25"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5">
                                            <p:txEl>
                                              <p:pRg st="2" end="2"/>
                                            </p:txEl>
                                          </p:spTgt>
                                        </p:tgtEl>
                                      </p:cBhvr>
                                      <p:to x="100000" y="60000"/>
                                    </p:animScale>
                                    <p:animScale>
                                      <p:cBhvr>
                                        <p:cTn id="31" dur="83" decel="50000">
                                          <p:stCondLst>
                                            <p:cond delay="338"/>
                                          </p:stCondLst>
                                        </p:cTn>
                                        <p:tgtEl>
                                          <p:spTgt spid="5">
                                            <p:txEl>
                                              <p:pRg st="2" end="2"/>
                                            </p:txEl>
                                          </p:spTgt>
                                        </p:tgtEl>
                                      </p:cBhvr>
                                      <p:to x="100000" y="100000"/>
                                    </p:animScale>
                                    <p:animScale>
                                      <p:cBhvr>
                                        <p:cTn id="32" dur="13">
                                          <p:stCondLst>
                                            <p:cond delay="656"/>
                                          </p:stCondLst>
                                        </p:cTn>
                                        <p:tgtEl>
                                          <p:spTgt spid="5">
                                            <p:txEl>
                                              <p:pRg st="2" end="2"/>
                                            </p:txEl>
                                          </p:spTgt>
                                        </p:tgtEl>
                                      </p:cBhvr>
                                      <p:to x="100000" y="80000"/>
                                    </p:animScale>
                                    <p:animScale>
                                      <p:cBhvr>
                                        <p:cTn id="33" dur="83" decel="50000">
                                          <p:stCondLst>
                                            <p:cond delay="669"/>
                                          </p:stCondLst>
                                        </p:cTn>
                                        <p:tgtEl>
                                          <p:spTgt spid="5">
                                            <p:txEl>
                                              <p:pRg st="2" end="2"/>
                                            </p:txEl>
                                          </p:spTgt>
                                        </p:tgtEl>
                                      </p:cBhvr>
                                      <p:to x="100000" y="100000"/>
                                    </p:animScale>
                                    <p:animScale>
                                      <p:cBhvr>
                                        <p:cTn id="34" dur="13">
                                          <p:stCondLst>
                                            <p:cond delay="821"/>
                                          </p:stCondLst>
                                        </p:cTn>
                                        <p:tgtEl>
                                          <p:spTgt spid="5">
                                            <p:txEl>
                                              <p:pRg st="2" end="2"/>
                                            </p:txEl>
                                          </p:spTgt>
                                        </p:tgtEl>
                                      </p:cBhvr>
                                      <p:to x="100000" y="90000"/>
                                    </p:animScale>
                                    <p:animScale>
                                      <p:cBhvr>
                                        <p:cTn id="35" dur="83" decel="50000">
                                          <p:stCondLst>
                                            <p:cond delay="834"/>
                                          </p:stCondLst>
                                        </p:cTn>
                                        <p:tgtEl>
                                          <p:spTgt spid="5">
                                            <p:txEl>
                                              <p:pRg st="2" end="2"/>
                                            </p:txEl>
                                          </p:spTgt>
                                        </p:tgtEl>
                                      </p:cBhvr>
                                      <p:to x="100000" y="100000"/>
                                    </p:animScale>
                                    <p:animScale>
                                      <p:cBhvr>
                                        <p:cTn id="36" dur="13">
                                          <p:stCondLst>
                                            <p:cond delay="904"/>
                                          </p:stCondLst>
                                        </p:cTn>
                                        <p:tgtEl>
                                          <p:spTgt spid="5">
                                            <p:txEl>
                                              <p:pRg st="2" end="2"/>
                                            </p:txEl>
                                          </p:spTgt>
                                        </p:tgtEl>
                                      </p:cBhvr>
                                      <p:to x="100000" y="95000"/>
                                    </p:animScale>
                                    <p:animScale>
                                      <p:cBhvr>
                                        <p:cTn id="37" dur="83" decel="50000">
                                          <p:stCondLst>
                                            <p:cond delay="917"/>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encrypted-tbn0.gstatic.com/images?q=tbn:ANd9GcS12tAum9fD-tT3kIL1WSJyGbyjwJ7r3gmIQFLpUVDHpWakYLXcLw"/>
          <p:cNvPicPr>
            <a:picLocks noChangeAspect="1" noChangeArrowheads="1"/>
          </p:cNvPicPr>
          <p:nvPr/>
        </p:nvPicPr>
        <p:blipFill>
          <a:blip r:embed="rId2" cstate="print"/>
          <a:srcRect/>
          <a:stretch>
            <a:fillRect/>
          </a:stretch>
        </p:blipFill>
        <p:spPr bwMode="auto">
          <a:xfrm>
            <a:off x="0" y="0"/>
            <a:ext cx="2984613" cy="3573016"/>
          </a:xfrm>
          <a:prstGeom prst="rect">
            <a:avLst/>
          </a:prstGeom>
          <a:noFill/>
        </p:spPr>
      </p:pic>
      <p:pic>
        <p:nvPicPr>
          <p:cNvPr id="24582" name="Picture 6" descr="https://encrypted-tbn2.gstatic.com/images?q=tbn:ANd9GcRDtXE94yRroNriw2QNdhpP42m5791ds_24S3HATNt0N7S4QFQsBQ"/>
          <p:cNvPicPr>
            <a:picLocks noChangeAspect="1" noChangeArrowheads="1"/>
          </p:cNvPicPr>
          <p:nvPr/>
        </p:nvPicPr>
        <p:blipFill>
          <a:blip r:embed="rId3" cstate="print"/>
          <a:srcRect/>
          <a:stretch>
            <a:fillRect/>
          </a:stretch>
        </p:blipFill>
        <p:spPr bwMode="auto">
          <a:xfrm>
            <a:off x="2987824" y="1"/>
            <a:ext cx="3024336" cy="2348880"/>
          </a:xfrm>
          <a:prstGeom prst="rect">
            <a:avLst/>
          </a:prstGeom>
          <a:noFill/>
        </p:spPr>
      </p:pic>
      <p:pic>
        <p:nvPicPr>
          <p:cNvPr id="24584" name="Picture 8" descr="https://encrypted-tbn0.gstatic.com/images?q=tbn:ANd9GcSBP41Tt_Pykq2BVCKL1O02yYDfM99b2EIL7P2KSbOzZqAzvJqkIQ"/>
          <p:cNvPicPr>
            <a:picLocks noChangeAspect="1" noChangeArrowheads="1"/>
          </p:cNvPicPr>
          <p:nvPr/>
        </p:nvPicPr>
        <p:blipFill>
          <a:blip r:embed="rId4" cstate="print"/>
          <a:srcRect/>
          <a:stretch>
            <a:fillRect/>
          </a:stretch>
        </p:blipFill>
        <p:spPr bwMode="auto">
          <a:xfrm>
            <a:off x="0" y="3573016"/>
            <a:ext cx="3707904" cy="3284984"/>
          </a:xfrm>
          <a:prstGeom prst="rect">
            <a:avLst/>
          </a:prstGeom>
          <a:noFill/>
        </p:spPr>
      </p:pic>
      <p:pic>
        <p:nvPicPr>
          <p:cNvPr id="24586" name="Picture 10" descr="https://encrypted-tbn2.gstatic.com/images?q=tbn:ANd9GcTpjw-VhX5J8OCRIiSjIgkpWDbQpx_0amVhRkuNF3W0jR6_o41K1Q"/>
          <p:cNvPicPr>
            <a:picLocks noChangeAspect="1" noChangeArrowheads="1"/>
          </p:cNvPicPr>
          <p:nvPr/>
        </p:nvPicPr>
        <p:blipFill>
          <a:blip r:embed="rId5" cstate="print"/>
          <a:srcRect/>
          <a:stretch>
            <a:fillRect/>
          </a:stretch>
        </p:blipFill>
        <p:spPr bwMode="auto">
          <a:xfrm>
            <a:off x="6084168" y="3757005"/>
            <a:ext cx="3059831" cy="3100995"/>
          </a:xfrm>
          <a:prstGeom prst="rect">
            <a:avLst/>
          </a:prstGeom>
          <a:noFill/>
        </p:spPr>
      </p:pic>
      <p:pic>
        <p:nvPicPr>
          <p:cNvPr id="24588" name="Picture 12" descr="https://encrypted-tbn1.gstatic.com/images?q=tbn:ANd9GcREUOVufqGGjJMCdwwZT7KsV8zEksq6kg4PJdgWz2_TRtIx0N_aOQ"/>
          <p:cNvPicPr>
            <a:picLocks noChangeAspect="1" noChangeArrowheads="1"/>
          </p:cNvPicPr>
          <p:nvPr/>
        </p:nvPicPr>
        <p:blipFill>
          <a:blip r:embed="rId6" cstate="print"/>
          <a:srcRect/>
          <a:stretch>
            <a:fillRect/>
          </a:stretch>
        </p:blipFill>
        <p:spPr bwMode="auto">
          <a:xfrm>
            <a:off x="6012161" y="0"/>
            <a:ext cx="3131840" cy="3717032"/>
          </a:xfrm>
          <a:prstGeom prst="rect">
            <a:avLst/>
          </a:prstGeom>
          <a:noFill/>
        </p:spPr>
      </p:pic>
      <p:pic>
        <p:nvPicPr>
          <p:cNvPr id="24590" name="Picture 14" descr="https://encrypted-tbn3.gstatic.com/images?q=tbn:ANd9GcSlc0fjlniwPpP0hFqY8lt5C7g8NjU4E51ewlGpB4CuWGRHSKZB9Q"/>
          <p:cNvPicPr>
            <a:picLocks noChangeAspect="1" noChangeArrowheads="1"/>
          </p:cNvPicPr>
          <p:nvPr/>
        </p:nvPicPr>
        <p:blipFill>
          <a:blip r:embed="rId7" cstate="print"/>
          <a:srcRect/>
          <a:stretch>
            <a:fillRect/>
          </a:stretch>
        </p:blipFill>
        <p:spPr bwMode="auto">
          <a:xfrm>
            <a:off x="2915816" y="2348880"/>
            <a:ext cx="3240360" cy="2348881"/>
          </a:xfrm>
          <a:prstGeom prst="rect">
            <a:avLst/>
          </a:prstGeom>
          <a:noFill/>
        </p:spPr>
      </p:pic>
      <p:pic>
        <p:nvPicPr>
          <p:cNvPr id="24592" name="Picture 16" descr="https://encrypted-tbn2.gstatic.com/images?q=tbn:ANd9GcROmi7djL7Tkt9F522G6Leom_z-QYdsl6A3asEqGds3SUuWRpHZ"/>
          <p:cNvPicPr>
            <a:picLocks noChangeAspect="1" noChangeArrowheads="1"/>
          </p:cNvPicPr>
          <p:nvPr/>
        </p:nvPicPr>
        <p:blipFill>
          <a:blip r:embed="rId8" cstate="print"/>
          <a:srcRect/>
          <a:stretch>
            <a:fillRect/>
          </a:stretch>
        </p:blipFill>
        <p:spPr bwMode="auto">
          <a:xfrm>
            <a:off x="3131840" y="4538729"/>
            <a:ext cx="3096344" cy="2319271"/>
          </a:xfrm>
          <a:prstGeom prst="rect">
            <a:avLst/>
          </a:prstGeom>
          <a:noFill/>
        </p:spPr>
      </p:pic>
      <p:sp>
        <p:nvSpPr>
          <p:cNvPr id="12" name="TextBox 11"/>
          <p:cNvSpPr txBox="1"/>
          <p:nvPr/>
        </p:nvSpPr>
        <p:spPr>
          <a:xfrm>
            <a:off x="1331640" y="0"/>
            <a:ext cx="184731" cy="1200329"/>
          </a:xfrm>
          <a:prstGeom prst="rect">
            <a:avLst/>
          </a:prstGeom>
          <a:noFill/>
        </p:spPr>
        <p:txBody>
          <a:bodyPr wrap="none" rtlCol="0">
            <a:spAutoFit/>
          </a:bodyPr>
          <a:lstStyle/>
          <a:p>
            <a:endParaRPr lang="en-US" sz="7200" dirty="0">
              <a:solidFill>
                <a:srgbClr val="002060"/>
              </a:solidFill>
              <a:latin typeface="MV Boli" pitchFamily="2" charset="0"/>
              <a:cs typeface="MV Boli" pitchFamily="2" charset="0"/>
            </a:endParaRPr>
          </a:p>
        </p:txBody>
      </p:sp>
      <p:pic>
        <p:nvPicPr>
          <p:cNvPr id="24600" name="Picture 24" descr="https://encrypted-tbn0.gstatic.com/images?q=tbn:ANd9GcQ946_o1T5lbPW5EJM3rC9YR9ArQBPt5hdJssbIFSE5j9dWDb1_"/>
          <p:cNvPicPr>
            <a:picLocks noChangeAspect="1" noChangeArrowheads="1"/>
          </p:cNvPicPr>
          <p:nvPr/>
        </p:nvPicPr>
        <p:blipFill>
          <a:blip r:embed="rId9" cstate="print"/>
          <a:srcRect/>
          <a:stretch>
            <a:fillRect/>
          </a:stretch>
        </p:blipFill>
        <p:spPr bwMode="auto">
          <a:xfrm>
            <a:off x="-12588" y="0"/>
            <a:ext cx="9156588" cy="6858000"/>
          </a:xfrm>
          <a:prstGeom prst="rect">
            <a:avLst/>
          </a:prstGeom>
          <a:noFill/>
        </p:spPr>
      </p:pic>
      <p:sp>
        <p:nvSpPr>
          <p:cNvPr id="19" name="TextBox 18"/>
          <p:cNvSpPr txBox="1"/>
          <p:nvPr/>
        </p:nvSpPr>
        <p:spPr>
          <a:xfrm>
            <a:off x="539552" y="188640"/>
            <a:ext cx="8146782" cy="1446550"/>
          </a:xfrm>
          <a:prstGeom prst="rect">
            <a:avLst/>
          </a:prstGeom>
          <a:noFill/>
        </p:spPr>
        <p:txBody>
          <a:bodyPr wrap="none" rtlCol="0">
            <a:spAutoFit/>
          </a:bodyPr>
          <a:lstStyle/>
          <a:p>
            <a:r>
              <a:rPr lang="en-US" sz="8800" dirty="0" smtClean="0">
                <a:solidFill>
                  <a:srgbClr val="FFC000"/>
                </a:solidFill>
                <a:latin typeface="MV Boli" pitchFamily="2" charset="0"/>
                <a:cs typeface="MV Boli" pitchFamily="2" charset="0"/>
              </a:rPr>
              <a:t>CHILD RIGHTS</a:t>
            </a:r>
            <a:endParaRPr lang="en-US" sz="8800" dirty="0">
              <a:solidFill>
                <a:srgbClr val="FFC000"/>
              </a:solidFill>
              <a:latin typeface="MV Boli" pitchFamily="2" charset="0"/>
              <a:cs typeface="MV Boli" pitchFamily="2" charset="0"/>
            </a:endParaRPr>
          </a:p>
        </p:txBody>
      </p:sp>
      <p:sp>
        <p:nvSpPr>
          <p:cNvPr id="22" name="TextBox 21"/>
          <p:cNvSpPr txBox="1"/>
          <p:nvPr/>
        </p:nvSpPr>
        <p:spPr>
          <a:xfrm>
            <a:off x="2951312" y="1628800"/>
            <a:ext cx="6192688" cy="4893647"/>
          </a:xfrm>
          <a:prstGeom prst="rect">
            <a:avLst/>
          </a:prstGeom>
          <a:noFill/>
        </p:spPr>
        <p:txBody>
          <a:bodyPr wrap="square" rtlCol="0">
            <a:spAutoFit/>
          </a:bodyPr>
          <a:lstStyle/>
          <a:p>
            <a:pPr>
              <a:buFont typeface="Arial" pitchFamily="34" charset="0"/>
              <a:buChar char="•"/>
            </a:pPr>
            <a:r>
              <a:rPr lang="en-US" sz="2400" b="1" dirty="0" smtClean="0">
                <a:solidFill>
                  <a:srgbClr val="C25552"/>
                </a:solidFill>
                <a:latin typeface="Segoe Script" pitchFamily="34" charset="0"/>
              </a:rPr>
              <a:t>The right to Education</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Expression</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Information</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Nutrition</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Health &amp; Care</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a:t>
            </a:r>
            <a:r>
              <a:rPr lang="en-US" sz="2400" u="sng" dirty="0" smtClean="0">
                <a:solidFill>
                  <a:srgbClr val="C25552"/>
                </a:solidFill>
                <a:latin typeface="Segoe Script" pitchFamily="34" charset="0"/>
              </a:rPr>
              <a:t>protection from Abuse</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protection from Exploitation</a:t>
            </a:r>
            <a:r>
              <a:rPr lang="en-US" sz="2400" dirty="0" smtClean="0">
                <a:solidFill>
                  <a:srgbClr val="C25552"/>
                </a:solidFill>
                <a:latin typeface="Segoe Script" pitchFamily="34" charset="0"/>
              </a:rPr>
              <a:t>:</a:t>
            </a:r>
          </a:p>
          <a:p>
            <a:pPr>
              <a:buFont typeface="Arial" pitchFamily="34" charset="0"/>
              <a:buChar char="•"/>
            </a:pPr>
            <a:r>
              <a:rPr lang="en-US" sz="2400" b="1" dirty="0" smtClean="0">
                <a:solidFill>
                  <a:srgbClr val="C25552"/>
                </a:solidFill>
                <a:latin typeface="Segoe Script" pitchFamily="34" charset="0"/>
              </a:rPr>
              <a:t>The right to protection from Neglect</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Development</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Recreation</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Name &amp; Nationality </a:t>
            </a:r>
            <a:endParaRPr lang="en-US" sz="2400" dirty="0" smtClean="0">
              <a:solidFill>
                <a:srgbClr val="C25552"/>
              </a:solidFill>
              <a:latin typeface="Segoe Script" pitchFamily="34" charset="0"/>
            </a:endParaRPr>
          </a:p>
          <a:p>
            <a:pPr>
              <a:buFont typeface="Arial" pitchFamily="34" charset="0"/>
              <a:buChar char="•"/>
            </a:pPr>
            <a:r>
              <a:rPr lang="en-US" sz="2400" b="1" dirty="0" smtClean="0">
                <a:solidFill>
                  <a:srgbClr val="C25552"/>
                </a:solidFill>
                <a:latin typeface="Segoe Script" pitchFamily="34" charset="0"/>
              </a:rPr>
              <a:t>The right to Survival</a:t>
            </a:r>
            <a:endParaRPr lang="en-US" sz="2400" dirty="0">
              <a:solidFill>
                <a:srgbClr val="C25552"/>
              </a:solidFill>
              <a:latin typeface="Segoe Scrip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style.rotation</p:attrName>
                                        </p:attrNameLst>
                                      </p:cBhvr>
                                      <p:tavLst>
                                        <p:tav tm="0">
                                          <p:val>
                                            <p:fltVal val="90"/>
                                          </p:val>
                                        </p:tav>
                                        <p:tav tm="100000">
                                          <p:val>
                                            <p:fltVal val="0"/>
                                          </p:val>
                                        </p:tav>
                                      </p:tavLst>
                                    </p:anim>
                                    <p:animEffect transition="in" filter="fade">
                                      <p:cBhvr>
                                        <p:cTn id="10" dur="1000"/>
                                        <p:tgtEl>
                                          <p:spTgt spid="24580"/>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4582"/>
                                        </p:tgtEl>
                                        <p:attrNameLst>
                                          <p:attrName>style.visibility</p:attrName>
                                        </p:attrNameLst>
                                      </p:cBhvr>
                                      <p:to>
                                        <p:strVal val="visible"/>
                                      </p:to>
                                    </p:set>
                                    <p:anim calcmode="lin" valueType="num">
                                      <p:cBhvr>
                                        <p:cTn id="14" dur="1000" fill="hold"/>
                                        <p:tgtEl>
                                          <p:spTgt spid="24582"/>
                                        </p:tgtEl>
                                        <p:attrNameLst>
                                          <p:attrName>ppt_w</p:attrName>
                                        </p:attrNameLst>
                                      </p:cBhvr>
                                      <p:tavLst>
                                        <p:tav tm="0">
                                          <p:val>
                                            <p:fltVal val="0"/>
                                          </p:val>
                                        </p:tav>
                                        <p:tav tm="100000">
                                          <p:val>
                                            <p:strVal val="#ppt_w"/>
                                          </p:val>
                                        </p:tav>
                                      </p:tavLst>
                                    </p:anim>
                                    <p:anim calcmode="lin" valueType="num">
                                      <p:cBhvr>
                                        <p:cTn id="15" dur="1000" fill="hold"/>
                                        <p:tgtEl>
                                          <p:spTgt spid="24582"/>
                                        </p:tgtEl>
                                        <p:attrNameLst>
                                          <p:attrName>ppt_h</p:attrName>
                                        </p:attrNameLst>
                                      </p:cBhvr>
                                      <p:tavLst>
                                        <p:tav tm="0">
                                          <p:val>
                                            <p:fltVal val="0"/>
                                          </p:val>
                                        </p:tav>
                                        <p:tav tm="100000">
                                          <p:val>
                                            <p:strVal val="#ppt_h"/>
                                          </p:val>
                                        </p:tav>
                                      </p:tavLst>
                                    </p:anim>
                                    <p:anim calcmode="lin" valueType="num">
                                      <p:cBhvr>
                                        <p:cTn id="16" dur="1000" fill="hold"/>
                                        <p:tgtEl>
                                          <p:spTgt spid="24582"/>
                                        </p:tgtEl>
                                        <p:attrNameLst>
                                          <p:attrName>style.rotation</p:attrName>
                                        </p:attrNameLst>
                                      </p:cBhvr>
                                      <p:tavLst>
                                        <p:tav tm="0">
                                          <p:val>
                                            <p:fltVal val="90"/>
                                          </p:val>
                                        </p:tav>
                                        <p:tav tm="100000">
                                          <p:val>
                                            <p:fltVal val="0"/>
                                          </p:val>
                                        </p:tav>
                                      </p:tavLst>
                                    </p:anim>
                                    <p:animEffect transition="in" filter="fade">
                                      <p:cBhvr>
                                        <p:cTn id="17" dur="1000"/>
                                        <p:tgtEl>
                                          <p:spTgt spid="24582"/>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4588"/>
                                        </p:tgtEl>
                                        <p:attrNameLst>
                                          <p:attrName>style.visibility</p:attrName>
                                        </p:attrNameLst>
                                      </p:cBhvr>
                                      <p:to>
                                        <p:strVal val="visible"/>
                                      </p:to>
                                    </p:set>
                                    <p:anim calcmode="lin" valueType="num">
                                      <p:cBhvr>
                                        <p:cTn id="21" dur="1000" fill="hold"/>
                                        <p:tgtEl>
                                          <p:spTgt spid="24588"/>
                                        </p:tgtEl>
                                        <p:attrNameLst>
                                          <p:attrName>ppt_w</p:attrName>
                                        </p:attrNameLst>
                                      </p:cBhvr>
                                      <p:tavLst>
                                        <p:tav tm="0">
                                          <p:val>
                                            <p:fltVal val="0"/>
                                          </p:val>
                                        </p:tav>
                                        <p:tav tm="100000">
                                          <p:val>
                                            <p:strVal val="#ppt_w"/>
                                          </p:val>
                                        </p:tav>
                                      </p:tavLst>
                                    </p:anim>
                                    <p:anim calcmode="lin" valueType="num">
                                      <p:cBhvr>
                                        <p:cTn id="22" dur="1000" fill="hold"/>
                                        <p:tgtEl>
                                          <p:spTgt spid="24588"/>
                                        </p:tgtEl>
                                        <p:attrNameLst>
                                          <p:attrName>ppt_h</p:attrName>
                                        </p:attrNameLst>
                                      </p:cBhvr>
                                      <p:tavLst>
                                        <p:tav tm="0">
                                          <p:val>
                                            <p:fltVal val="0"/>
                                          </p:val>
                                        </p:tav>
                                        <p:tav tm="100000">
                                          <p:val>
                                            <p:strVal val="#ppt_h"/>
                                          </p:val>
                                        </p:tav>
                                      </p:tavLst>
                                    </p:anim>
                                    <p:anim calcmode="lin" valueType="num">
                                      <p:cBhvr>
                                        <p:cTn id="23" dur="1000" fill="hold"/>
                                        <p:tgtEl>
                                          <p:spTgt spid="24588"/>
                                        </p:tgtEl>
                                        <p:attrNameLst>
                                          <p:attrName>style.rotation</p:attrName>
                                        </p:attrNameLst>
                                      </p:cBhvr>
                                      <p:tavLst>
                                        <p:tav tm="0">
                                          <p:val>
                                            <p:fltVal val="90"/>
                                          </p:val>
                                        </p:tav>
                                        <p:tav tm="100000">
                                          <p:val>
                                            <p:fltVal val="0"/>
                                          </p:val>
                                        </p:tav>
                                      </p:tavLst>
                                    </p:anim>
                                    <p:animEffect transition="in" filter="fade">
                                      <p:cBhvr>
                                        <p:cTn id="24" dur="1000"/>
                                        <p:tgtEl>
                                          <p:spTgt spid="24588"/>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4590"/>
                                        </p:tgtEl>
                                        <p:attrNameLst>
                                          <p:attrName>style.visibility</p:attrName>
                                        </p:attrNameLst>
                                      </p:cBhvr>
                                      <p:to>
                                        <p:strVal val="visible"/>
                                      </p:to>
                                    </p:set>
                                    <p:anim calcmode="lin" valueType="num">
                                      <p:cBhvr>
                                        <p:cTn id="28" dur="1000" fill="hold"/>
                                        <p:tgtEl>
                                          <p:spTgt spid="24590"/>
                                        </p:tgtEl>
                                        <p:attrNameLst>
                                          <p:attrName>ppt_w</p:attrName>
                                        </p:attrNameLst>
                                      </p:cBhvr>
                                      <p:tavLst>
                                        <p:tav tm="0">
                                          <p:val>
                                            <p:fltVal val="0"/>
                                          </p:val>
                                        </p:tav>
                                        <p:tav tm="100000">
                                          <p:val>
                                            <p:strVal val="#ppt_w"/>
                                          </p:val>
                                        </p:tav>
                                      </p:tavLst>
                                    </p:anim>
                                    <p:anim calcmode="lin" valueType="num">
                                      <p:cBhvr>
                                        <p:cTn id="29" dur="1000" fill="hold"/>
                                        <p:tgtEl>
                                          <p:spTgt spid="24590"/>
                                        </p:tgtEl>
                                        <p:attrNameLst>
                                          <p:attrName>ppt_h</p:attrName>
                                        </p:attrNameLst>
                                      </p:cBhvr>
                                      <p:tavLst>
                                        <p:tav tm="0">
                                          <p:val>
                                            <p:fltVal val="0"/>
                                          </p:val>
                                        </p:tav>
                                        <p:tav tm="100000">
                                          <p:val>
                                            <p:strVal val="#ppt_h"/>
                                          </p:val>
                                        </p:tav>
                                      </p:tavLst>
                                    </p:anim>
                                    <p:anim calcmode="lin" valueType="num">
                                      <p:cBhvr>
                                        <p:cTn id="30" dur="1000" fill="hold"/>
                                        <p:tgtEl>
                                          <p:spTgt spid="24590"/>
                                        </p:tgtEl>
                                        <p:attrNameLst>
                                          <p:attrName>style.rotation</p:attrName>
                                        </p:attrNameLst>
                                      </p:cBhvr>
                                      <p:tavLst>
                                        <p:tav tm="0">
                                          <p:val>
                                            <p:fltVal val="90"/>
                                          </p:val>
                                        </p:tav>
                                        <p:tav tm="100000">
                                          <p:val>
                                            <p:fltVal val="0"/>
                                          </p:val>
                                        </p:tav>
                                      </p:tavLst>
                                    </p:anim>
                                    <p:animEffect transition="in" filter="fade">
                                      <p:cBhvr>
                                        <p:cTn id="31" dur="1000"/>
                                        <p:tgtEl>
                                          <p:spTgt spid="24590"/>
                                        </p:tgtEl>
                                      </p:cBhvr>
                                    </p:animEffect>
                                  </p:childTnLst>
                                </p:cTn>
                              </p:par>
                            </p:childTnLst>
                          </p:cTn>
                        </p:par>
                        <p:par>
                          <p:cTn id="32" fill="hold">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24584"/>
                                        </p:tgtEl>
                                        <p:attrNameLst>
                                          <p:attrName>style.visibility</p:attrName>
                                        </p:attrNameLst>
                                      </p:cBhvr>
                                      <p:to>
                                        <p:strVal val="visible"/>
                                      </p:to>
                                    </p:set>
                                    <p:anim calcmode="lin" valueType="num">
                                      <p:cBhvr>
                                        <p:cTn id="35" dur="1000" fill="hold"/>
                                        <p:tgtEl>
                                          <p:spTgt spid="24584"/>
                                        </p:tgtEl>
                                        <p:attrNameLst>
                                          <p:attrName>ppt_w</p:attrName>
                                        </p:attrNameLst>
                                      </p:cBhvr>
                                      <p:tavLst>
                                        <p:tav tm="0">
                                          <p:val>
                                            <p:fltVal val="0"/>
                                          </p:val>
                                        </p:tav>
                                        <p:tav tm="100000">
                                          <p:val>
                                            <p:strVal val="#ppt_w"/>
                                          </p:val>
                                        </p:tav>
                                      </p:tavLst>
                                    </p:anim>
                                    <p:anim calcmode="lin" valueType="num">
                                      <p:cBhvr>
                                        <p:cTn id="36" dur="1000" fill="hold"/>
                                        <p:tgtEl>
                                          <p:spTgt spid="24584"/>
                                        </p:tgtEl>
                                        <p:attrNameLst>
                                          <p:attrName>ppt_h</p:attrName>
                                        </p:attrNameLst>
                                      </p:cBhvr>
                                      <p:tavLst>
                                        <p:tav tm="0">
                                          <p:val>
                                            <p:fltVal val="0"/>
                                          </p:val>
                                        </p:tav>
                                        <p:tav tm="100000">
                                          <p:val>
                                            <p:strVal val="#ppt_h"/>
                                          </p:val>
                                        </p:tav>
                                      </p:tavLst>
                                    </p:anim>
                                    <p:anim calcmode="lin" valueType="num">
                                      <p:cBhvr>
                                        <p:cTn id="37" dur="1000" fill="hold"/>
                                        <p:tgtEl>
                                          <p:spTgt spid="24584"/>
                                        </p:tgtEl>
                                        <p:attrNameLst>
                                          <p:attrName>style.rotation</p:attrName>
                                        </p:attrNameLst>
                                      </p:cBhvr>
                                      <p:tavLst>
                                        <p:tav tm="0">
                                          <p:val>
                                            <p:fltVal val="90"/>
                                          </p:val>
                                        </p:tav>
                                        <p:tav tm="100000">
                                          <p:val>
                                            <p:fltVal val="0"/>
                                          </p:val>
                                        </p:tav>
                                      </p:tavLst>
                                    </p:anim>
                                    <p:animEffect transition="in" filter="fade">
                                      <p:cBhvr>
                                        <p:cTn id="38" dur="1000"/>
                                        <p:tgtEl>
                                          <p:spTgt spid="24584"/>
                                        </p:tgtEl>
                                      </p:cBhvr>
                                    </p:animEffect>
                                  </p:childTnLst>
                                </p:cTn>
                              </p:par>
                            </p:childTnLst>
                          </p:cTn>
                        </p:par>
                        <p:par>
                          <p:cTn id="39" fill="hold">
                            <p:stCondLst>
                              <p:cond delay="50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24592"/>
                                        </p:tgtEl>
                                        <p:attrNameLst>
                                          <p:attrName>style.visibility</p:attrName>
                                        </p:attrNameLst>
                                      </p:cBhvr>
                                      <p:to>
                                        <p:strVal val="visible"/>
                                      </p:to>
                                    </p:set>
                                    <p:anim calcmode="lin" valueType="num">
                                      <p:cBhvr>
                                        <p:cTn id="42" dur="1000" fill="hold"/>
                                        <p:tgtEl>
                                          <p:spTgt spid="24592"/>
                                        </p:tgtEl>
                                        <p:attrNameLst>
                                          <p:attrName>ppt_w</p:attrName>
                                        </p:attrNameLst>
                                      </p:cBhvr>
                                      <p:tavLst>
                                        <p:tav tm="0">
                                          <p:val>
                                            <p:fltVal val="0"/>
                                          </p:val>
                                        </p:tav>
                                        <p:tav tm="100000">
                                          <p:val>
                                            <p:strVal val="#ppt_w"/>
                                          </p:val>
                                        </p:tav>
                                      </p:tavLst>
                                    </p:anim>
                                    <p:anim calcmode="lin" valueType="num">
                                      <p:cBhvr>
                                        <p:cTn id="43" dur="1000" fill="hold"/>
                                        <p:tgtEl>
                                          <p:spTgt spid="24592"/>
                                        </p:tgtEl>
                                        <p:attrNameLst>
                                          <p:attrName>ppt_h</p:attrName>
                                        </p:attrNameLst>
                                      </p:cBhvr>
                                      <p:tavLst>
                                        <p:tav tm="0">
                                          <p:val>
                                            <p:fltVal val="0"/>
                                          </p:val>
                                        </p:tav>
                                        <p:tav tm="100000">
                                          <p:val>
                                            <p:strVal val="#ppt_h"/>
                                          </p:val>
                                        </p:tav>
                                      </p:tavLst>
                                    </p:anim>
                                    <p:anim calcmode="lin" valueType="num">
                                      <p:cBhvr>
                                        <p:cTn id="44" dur="1000" fill="hold"/>
                                        <p:tgtEl>
                                          <p:spTgt spid="24592"/>
                                        </p:tgtEl>
                                        <p:attrNameLst>
                                          <p:attrName>style.rotation</p:attrName>
                                        </p:attrNameLst>
                                      </p:cBhvr>
                                      <p:tavLst>
                                        <p:tav tm="0">
                                          <p:val>
                                            <p:fltVal val="90"/>
                                          </p:val>
                                        </p:tav>
                                        <p:tav tm="100000">
                                          <p:val>
                                            <p:fltVal val="0"/>
                                          </p:val>
                                        </p:tav>
                                      </p:tavLst>
                                    </p:anim>
                                    <p:animEffect transition="in" filter="fade">
                                      <p:cBhvr>
                                        <p:cTn id="45" dur="1000"/>
                                        <p:tgtEl>
                                          <p:spTgt spid="24592"/>
                                        </p:tgtEl>
                                      </p:cBhvr>
                                    </p:animEffect>
                                  </p:childTnLst>
                                </p:cTn>
                              </p:par>
                            </p:childTnLst>
                          </p:cTn>
                        </p:par>
                        <p:par>
                          <p:cTn id="46" fill="hold">
                            <p:stCondLst>
                              <p:cond delay="60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24586"/>
                                        </p:tgtEl>
                                        <p:attrNameLst>
                                          <p:attrName>style.visibility</p:attrName>
                                        </p:attrNameLst>
                                      </p:cBhvr>
                                      <p:to>
                                        <p:strVal val="visible"/>
                                      </p:to>
                                    </p:set>
                                    <p:anim calcmode="lin" valueType="num">
                                      <p:cBhvr>
                                        <p:cTn id="49" dur="1000" fill="hold"/>
                                        <p:tgtEl>
                                          <p:spTgt spid="24586"/>
                                        </p:tgtEl>
                                        <p:attrNameLst>
                                          <p:attrName>ppt_w</p:attrName>
                                        </p:attrNameLst>
                                      </p:cBhvr>
                                      <p:tavLst>
                                        <p:tav tm="0">
                                          <p:val>
                                            <p:fltVal val="0"/>
                                          </p:val>
                                        </p:tav>
                                        <p:tav tm="100000">
                                          <p:val>
                                            <p:strVal val="#ppt_w"/>
                                          </p:val>
                                        </p:tav>
                                      </p:tavLst>
                                    </p:anim>
                                    <p:anim calcmode="lin" valueType="num">
                                      <p:cBhvr>
                                        <p:cTn id="50" dur="1000" fill="hold"/>
                                        <p:tgtEl>
                                          <p:spTgt spid="24586"/>
                                        </p:tgtEl>
                                        <p:attrNameLst>
                                          <p:attrName>ppt_h</p:attrName>
                                        </p:attrNameLst>
                                      </p:cBhvr>
                                      <p:tavLst>
                                        <p:tav tm="0">
                                          <p:val>
                                            <p:fltVal val="0"/>
                                          </p:val>
                                        </p:tav>
                                        <p:tav tm="100000">
                                          <p:val>
                                            <p:strVal val="#ppt_h"/>
                                          </p:val>
                                        </p:tav>
                                      </p:tavLst>
                                    </p:anim>
                                    <p:anim calcmode="lin" valueType="num">
                                      <p:cBhvr>
                                        <p:cTn id="51" dur="1000" fill="hold"/>
                                        <p:tgtEl>
                                          <p:spTgt spid="24586"/>
                                        </p:tgtEl>
                                        <p:attrNameLst>
                                          <p:attrName>style.rotation</p:attrName>
                                        </p:attrNameLst>
                                      </p:cBhvr>
                                      <p:tavLst>
                                        <p:tav tm="0">
                                          <p:val>
                                            <p:fltVal val="90"/>
                                          </p:val>
                                        </p:tav>
                                        <p:tav tm="100000">
                                          <p:val>
                                            <p:fltVal val="0"/>
                                          </p:val>
                                        </p:tav>
                                      </p:tavLst>
                                    </p:anim>
                                    <p:animEffect transition="in" filter="fade">
                                      <p:cBhvr>
                                        <p:cTn id="52" dur="1000"/>
                                        <p:tgtEl>
                                          <p:spTgt spid="24586"/>
                                        </p:tgtEl>
                                      </p:cBhvr>
                                    </p:animEffect>
                                  </p:childTnLst>
                                </p:cTn>
                              </p:par>
                            </p:childTnLst>
                          </p:cTn>
                        </p:par>
                        <p:par>
                          <p:cTn id="53" fill="hold">
                            <p:stCondLst>
                              <p:cond delay="7000"/>
                            </p:stCondLst>
                            <p:childTnLst>
                              <p:par>
                                <p:cTn id="54" presetID="23" presetClass="exit" presetSubtype="32" fill="hold" nodeType="afterEffect">
                                  <p:stCondLst>
                                    <p:cond delay="3000"/>
                                  </p:stCondLst>
                                  <p:iterate type="lt">
                                    <p:tmPct val="0"/>
                                  </p:iterate>
                                  <p:childTnLst>
                                    <p:anim calcmode="lin" valueType="num">
                                      <p:cBhvr>
                                        <p:cTn id="55" dur="500"/>
                                        <p:tgtEl>
                                          <p:spTgt spid="24580"/>
                                        </p:tgtEl>
                                        <p:attrNameLst>
                                          <p:attrName>ppt_w</p:attrName>
                                        </p:attrNameLst>
                                      </p:cBhvr>
                                      <p:tavLst>
                                        <p:tav tm="0">
                                          <p:val>
                                            <p:strVal val="ppt_w"/>
                                          </p:val>
                                        </p:tav>
                                        <p:tav tm="100000">
                                          <p:val>
                                            <p:fltVal val="0"/>
                                          </p:val>
                                        </p:tav>
                                      </p:tavLst>
                                    </p:anim>
                                    <p:anim calcmode="lin" valueType="num">
                                      <p:cBhvr>
                                        <p:cTn id="56" dur="500"/>
                                        <p:tgtEl>
                                          <p:spTgt spid="24580"/>
                                        </p:tgtEl>
                                        <p:attrNameLst>
                                          <p:attrName>ppt_h</p:attrName>
                                        </p:attrNameLst>
                                      </p:cBhvr>
                                      <p:tavLst>
                                        <p:tav tm="0">
                                          <p:val>
                                            <p:strVal val="ppt_h"/>
                                          </p:val>
                                        </p:tav>
                                        <p:tav tm="100000">
                                          <p:val>
                                            <p:fltVal val="0"/>
                                          </p:val>
                                        </p:tav>
                                      </p:tavLst>
                                    </p:anim>
                                    <p:set>
                                      <p:cBhvr>
                                        <p:cTn id="57" dur="1" fill="hold">
                                          <p:stCondLst>
                                            <p:cond delay="499"/>
                                          </p:stCondLst>
                                        </p:cTn>
                                        <p:tgtEl>
                                          <p:spTgt spid="24580"/>
                                        </p:tgtEl>
                                        <p:attrNameLst>
                                          <p:attrName>style.visibility</p:attrName>
                                        </p:attrNameLst>
                                      </p:cBhvr>
                                      <p:to>
                                        <p:strVal val="hidden"/>
                                      </p:to>
                                    </p:set>
                                  </p:childTnLst>
                                </p:cTn>
                              </p:par>
                            </p:childTnLst>
                          </p:cTn>
                        </p:par>
                        <p:par>
                          <p:cTn id="58" fill="hold">
                            <p:stCondLst>
                              <p:cond delay="10500"/>
                            </p:stCondLst>
                            <p:childTnLst>
                              <p:par>
                                <p:cTn id="59" presetID="23" presetClass="exit" presetSubtype="32" fill="hold" nodeType="afterEffect">
                                  <p:stCondLst>
                                    <p:cond delay="0"/>
                                  </p:stCondLst>
                                  <p:iterate type="lt">
                                    <p:tmPct val="0"/>
                                  </p:iterate>
                                  <p:childTnLst>
                                    <p:anim calcmode="lin" valueType="num">
                                      <p:cBhvr>
                                        <p:cTn id="60" dur="500"/>
                                        <p:tgtEl>
                                          <p:spTgt spid="24582"/>
                                        </p:tgtEl>
                                        <p:attrNameLst>
                                          <p:attrName>ppt_w</p:attrName>
                                        </p:attrNameLst>
                                      </p:cBhvr>
                                      <p:tavLst>
                                        <p:tav tm="0">
                                          <p:val>
                                            <p:strVal val="ppt_w"/>
                                          </p:val>
                                        </p:tav>
                                        <p:tav tm="100000">
                                          <p:val>
                                            <p:fltVal val="0"/>
                                          </p:val>
                                        </p:tav>
                                      </p:tavLst>
                                    </p:anim>
                                    <p:anim calcmode="lin" valueType="num">
                                      <p:cBhvr>
                                        <p:cTn id="61" dur="500"/>
                                        <p:tgtEl>
                                          <p:spTgt spid="24582"/>
                                        </p:tgtEl>
                                        <p:attrNameLst>
                                          <p:attrName>ppt_h</p:attrName>
                                        </p:attrNameLst>
                                      </p:cBhvr>
                                      <p:tavLst>
                                        <p:tav tm="0">
                                          <p:val>
                                            <p:strVal val="ppt_h"/>
                                          </p:val>
                                        </p:tav>
                                        <p:tav tm="100000">
                                          <p:val>
                                            <p:fltVal val="0"/>
                                          </p:val>
                                        </p:tav>
                                      </p:tavLst>
                                    </p:anim>
                                    <p:set>
                                      <p:cBhvr>
                                        <p:cTn id="62" dur="1" fill="hold">
                                          <p:stCondLst>
                                            <p:cond delay="499"/>
                                          </p:stCondLst>
                                        </p:cTn>
                                        <p:tgtEl>
                                          <p:spTgt spid="24582"/>
                                        </p:tgtEl>
                                        <p:attrNameLst>
                                          <p:attrName>style.visibility</p:attrName>
                                        </p:attrNameLst>
                                      </p:cBhvr>
                                      <p:to>
                                        <p:strVal val="hidden"/>
                                      </p:to>
                                    </p:set>
                                  </p:childTnLst>
                                </p:cTn>
                              </p:par>
                            </p:childTnLst>
                          </p:cTn>
                        </p:par>
                        <p:par>
                          <p:cTn id="63" fill="hold">
                            <p:stCondLst>
                              <p:cond delay="11000"/>
                            </p:stCondLst>
                            <p:childTnLst>
                              <p:par>
                                <p:cTn id="64" presetID="23" presetClass="exit" presetSubtype="32" fill="hold" nodeType="afterEffect">
                                  <p:stCondLst>
                                    <p:cond delay="0"/>
                                  </p:stCondLst>
                                  <p:iterate type="lt">
                                    <p:tmPct val="0"/>
                                  </p:iterate>
                                  <p:childTnLst>
                                    <p:anim calcmode="lin" valueType="num">
                                      <p:cBhvr>
                                        <p:cTn id="65" dur="500"/>
                                        <p:tgtEl>
                                          <p:spTgt spid="24588"/>
                                        </p:tgtEl>
                                        <p:attrNameLst>
                                          <p:attrName>ppt_w</p:attrName>
                                        </p:attrNameLst>
                                      </p:cBhvr>
                                      <p:tavLst>
                                        <p:tav tm="0">
                                          <p:val>
                                            <p:strVal val="ppt_w"/>
                                          </p:val>
                                        </p:tav>
                                        <p:tav tm="100000">
                                          <p:val>
                                            <p:fltVal val="0"/>
                                          </p:val>
                                        </p:tav>
                                      </p:tavLst>
                                    </p:anim>
                                    <p:anim calcmode="lin" valueType="num">
                                      <p:cBhvr>
                                        <p:cTn id="66" dur="500"/>
                                        <p:tgtEl>
                                          <p:spTgt spid="24588"/>
                                        </p:tgtEl>
                                        <p:attrNameLst>
                                          <p:attrName>ppt_h</p:attrName>
                                        </p:attrNameLst>
                                      </p:cBhvr>
                                      <p:tavLst>
                                        <p:tav tm="0">
                                          <p:val>
                                            <p:strVal val="ppt_h"/>
                                          </p:val>
                                        </p:tav>
                                        <p:tav tm="100000">
                                          <p:val>
                                            <p:fltVal val="0"/>
                                          </p:val>
                                        </p:tav>
                                      </p:tavLst>
                                    </p:anim>
                                    <p:set>
                                      <p:cBhvr>
                                        <p:cTn id="67" dur="1" fill="hold">
                                          <p:stCondLst>
                                            <p:cond delay="499"/>
                                          </p:stCondLst>
                                        </p:cTn>
                                        <p:tgtEl>
                                          <p:spTgt spid="24588"/>
                                        </p:tgtEl>
                                        <p:attrNameLst>
                                          <p:attrName>style.visibility</p:attrName>
                                        </p:attrNameLst>
                                      </p:cBhvr>
                                      <p:to>
                                        <p:strVal val="hidden"/>
                                      </p:to>
                                    </p:set>
                                  </p:childTnLst>
                                </p:cTn>
                              </p:par>
                            </p:childTnLst>
                          </p:cTn>
                        </p:par>
                        <p:par>
                          <p:cTn id="68" fill="hold">
                            <p:stCondLst>
                              <p:cond delay="11500"/>
                            </p:stCondLst>
                            <p:childTnLst>
                              <p:par>
                                <p:cTn id="69" presetID="23" presetClass="exit" presetSubtype="32" fill="hold" nodeType="afterEffect">
                                  <p:stCondLst>
                                    <p:cond delay="0"/>
                                  </p:stCondLst>
                                  <p:iterate type="lt">
                                    <p:tmPct val="0"/>
                                  </p:iterate>
                                  <p:childTnLst>
                                    <p:anim calcmode="lin" valueType="num">
                                      <p:cBhvr>
                                        <p:cTn id="70" dur="500"/>
                                        <p:tgtEl>
                                          <p:spTgt spid="24590"/>
                                        </p:tgtEl>
                                        <p:attrNameLst>
                                          <p:attrName>ppt_w</p:attrName>
                                        </p:attrNameLst>
                                      </p:cBhvr>
                                      <p:tavLst>
                                        <p:tav tm="0">
                                          <p:val>
                                            <p:strVal val="ppt_w"/>
                                          </p:val>
                                        </p:tav>
                                        <p:tav tm="100000">
                                          <p:val>
                                            <p:fltVal val="0"/>
                                          </p:val>
                                        </p:tav>
                                      </p:tavLst>
                                    </p:anim>
                                    <p:anim calcmode="lin" valueType="num">
                                      <p:cBhvr>
                                        <p:cTn id="71" dur="500"/>
                                        <p:tgtEl>
                                          <p:spTgt spid="24590"/>
                                        </p:tgtEl>
                                        <p:attrNameLst>
                                          <p:attrName>ppt_h</p:attrName>
                                        </p:attrNameLst>
                                      </p:cBhvr>
                                      <p:tavLst>
                                        <p:tav tm="0">
                                          <p:val>
                                            <p:strVal val="ppt_h"/>
                                          </p:val>
                                        </p:tav>
                                        <p:tav tm="100000">
                                          <p:val>
                                            <p:fltVal val="0"/>
                                          </p:val>
                                        </p:tav>
                                      </p:tavLst>
                                    </p:anim>
                                    <p:set>
                                      <p:cBhvr>
                                        <p:cTn id="72" dur="1" fill="hold">
                                          <p:stCondLst>
                                            <p:cond delay="499"/>
                                          </p:stCondLst>
                                        </p:cTn>
                                        <p:tgtEl>
                                          <p:spTgt spid="24590"/>
                                        </p:tgtEl>
                                        <p:attrNameLst>
                                          <p:attrName>style.visibility</p:attrName>
                                        </p:attrNameLst>
                                      </p:cBhvr>
                                      <p:to>
                                        <p:strVal val="hidden"/>
                                      </p:to>
                                    </p:set>
                                  </p:childTnLst>
                                </p:cTn>
                              </p:par>
                            </p:childTnLst>
                          </p:cTn>
                        </p:par>
                        <p:par>
                          <p:cTn id="73" fill="hold">
                            <p:stCondLst>
                              <p:cond delay="12000"/>
                            </p:stCondLst>
                            <p:childTnLst>
                              <p:par>
                                <p:cTn id="74" presetID="23" presetClass="exit" presetSubtype="32" fill="hold" nodeType="afterEffect">
                                  <p:stCondLst>
                                    <p:cond delay="0"/>
                                  </p:stCondLst>
                                  <p:iterate type="lt">
                                    <p:tmPct val="0"/>
                                  </p:iterate>
                                  <p:childTnLst>
                                    <p:anim calcmode="lin" valueType="num">
                                      <p:cBhvr>
                                        <p:cTn id="75" dur="500"/>
                                        <p:tgtEl>
                                          <p:spTgt spid="24584"/>
                                        </p:tgtEl>
                                        <p:attrNameLst>
                                          <p:attrName>ppt_w</p:attrName>
                                        </p:attrNameLst>
                                      </p:cBhvr>
                                      <p:tavLst>
                                        <p:tav tm="0">
                                          <p:val>
                                            <p:strVal val="ppt_w"/>
                                          </p:val>
                                        </p:tav>
                                        <p:tav tm="100000">
                                          <p:val>
                                            <p:fltVal val="0"/>
                                          </p:val>
                                        </p:tav>
                                      </p:tavLst>
                                    </p:anim>
                                    <p:anim calcmode="lin" valueType="num">
                                      <p:cBhvr>
                                        <p:cTn id="76" dur="500"/>
                                        <p:tgtEl>
                                          <p:spTgt spid="24584"/>
                                        </p:tgtEl>
                                        <p:attrNameLst>
                                          <p:attrName>ppt_h</p:attrName>
                                        </p:attrNameLst>
                                      </p:cBhvr>
                                      <p:tavLst>
                                        <p:tav tm="0">
                                          <p:val>
                                            <p:strVal val="ppt_h"/>
                                          </p:val>
                                        </p:tav>
                                        <p:tav tm="100000">
                                          <p:val>
                                            <p:fltVal val="0"/>
                                          </p:val>
                                        </p:tav>
                                      </p:tavLst>
                                    </p:anim>
                                    <p:set>
                                      <p:cBhvr>
                                        <p:cTn id="77" dur="1" fill="hold">
                                          <p:stCondLst>
                                            <p:cond delay="499"/>
                                          </p:stCondLst>
                                        </p:cTn>
                                        <p:tgtEl>
                                          <p:spTgt spid="24584"/>
                                        </p:tgtEl>
                                        <p:attrNameLst>
                                          <p:attrName>style.visibility</p:attrName>
                                        </p:attrNameLst>
                                      </p:cBhvr>
                                      <p:to>
                                        <p:strVal val="hidden"/>
                                      </p:to>
                                    </p:set>
                                  </p:childTnLst>
                                </p:cTn>
                              </p:par>
                            </p:childTnLst>
                          </p:cTn>
                        </p:par>
                        <p:par>
                          <p:cTn id="78" fill="hold">
                            <p:stCondLst>
                              <p:cond delay="12500"/>
                            </p:stCondLst>
                            <p:childTnLst>
                              <p:par>
                                <p:cTn id="79" presetID="23" presetClass="exit" presetSubtype="32" fill="hold" nodeType="afterEffect">
                                  <p:stCondLst>
                                    <p:cond delay="0"/>
                                  </p:stCondLst>
                                  <p:iterate type="lt">
                                    <p:tmPct val="0"/>
                                  </p:iterate>
                                  <p:childTnLst>
                                    <p:anim calcmode="lin" valueType="num">
                                      <p:cBhvr>
                                        <p:cTn id="80" dur="500"/>
                                        <p:tgtEl>
                                          <p:spTgt spid="24592"/>
                                        </p:tgtEl>
                                        <p:attrNameLst>
                                          <p:attrName>ppt_w</p:attrName>
                                        </p:attrNameLst>
                                      </p:cBhvr>
                                      <p:tavLst>
                                        <p:tav tm="0">
                                          <p:val>
                                            <p:strVal val="ppt_w"/>
                                          </p:val>
                                        </p:tav>
                                        <p:tav tm="100000">
                                          <p:val>
                                            <p:fltVal val="0"/>
                                          </p:val>
                                        </p:tav>
                                      </p:tavLst>
                                    </p:anim>
                                    <p:anim calcmode="lin" valueType="num">
                                      <p:cBhvr>
                                        <p:cTn id="81" dur="500"/>
                                        <p:tgtEl>
                                          <p:spTgt spid="24592"/>
                                        </p:tgtEl>
                                        <p:attrNameLst>
                                          <p:attrName>ppt_h</p:attrName>
                                        </p:attrNameLst>
                                      </p:cBhvr>
                                      <p:tavLst>
                                        <p:tav tm="0">
                                          <p:val>
                                            <p:strVal val="ppt_h"/>
                                          </p:val>
                                        </p:tav>
                                        <p:tav tm="100000">
                                          <p:val>
                                            <p:fltVal val="0"/>
                                          </p:val>
                                        </p:tav>
                                      </p:tavLst>
                                    </p:anim>
                                    <p:set>
                                      <p:cBhvr>
                                        <p:cTn id="82" dur="1" fill="hold">
                                          <p:stCondLst>
                                            <p:cond delay="499"/>
                                          </p:stCondLst>
                                        </p:cTn>
                                        <p:tgtEl>
                                          <p:spTgt spid="24592"/>
                                        </p:tgtEl>
                                        <p:attrNameLst>
                                          <p:attrName>style.visibility</p:attrName>
                                        </p:attrNameLst>
                                      </p:cBhvr>
                                      <p:to>
                                        <p:strVal val="hidden"/>
                                      </p:to>
                                    </p:set>
                                  </p:childTnLst>
                                </p:cTn>
                              </p:par>
                            </p:childTnLst>
                          </p:cTn>
                        </p:par>
                        <p:par>
                          <p:cTn id="83" fill="hold">
                            <p:stCondLst>
                              <p:cond delay="13000"/>
                            </p:stCondLst>
                            <p:childTnLst>
                              <p:par>
                                <p:cTn id="84" presetID="23" presetClass="exit" presetSubtype="32" fill="hold" nodeType="afterEffect">
                                  <p:stCondLst>
                                    <p:cond delay="0"/>
                                  </p:stCondLst>
                                  <p:iterate type="lt">
                                    <p:tmPct val="0"/>
                                  </p:iterate>
                                  <p:childTnLst>
                                    <p:anim calcmode="lin" valueType="num">
                                      <p:cBhvr>
                                        <p:cTn id="85" dur="500"/>
                                        <p:tgtEl>
                                          <p:spTgt spid="24586"/>
                                        </p:tgtEl>
                                        <p:attrNameLst>
                                          <p:attrName>ppt_w</p:attrName>
                                        </p:attrNameLst>
                                      </p:cBhvr>
                                      <p:tavLst>
                                        <p:tav tm="0">
                                          <p:val>
                                            <p:strVal val="ppt_w"/>
                                          </p:val>
                                        </p:tav>
                                        <p:tav tm="100000">
                                          <p:val>
                                            <p:fltVal val="0"/>
                                          </p:val>
                                        </p:tav>
                                      </p:tavLst>
                                    </p:anim>
                                    <p:anim calcmode="lin" valueType="num">
                                      <p:cBhvr>
                                        <p:cTn id="86" dur="500"/>
                                        <p:tgtEl>
                                          <p:spTgt spid="24586"/>
                                        </p:tgtEl>
                                        <p:attrNameLst>
                                          <p:attrName>ppt_h</p:attrName>
                                        </p:attrNameLst>
                                      </p:cBhvr>
                                      <p:tavLst>
                                        <p:tav tm="0">
                                          <p:val>
                                            <p:strVal val="ppt_h"/>
                                          </p:val>
                                        </p:tav>
                                        <p:tav tm="100000">
                                          <p:val>
                                            <p:fltVal val="0"/>
                                          </p:val>
                                        </p:tav>
                                      </p:tavLst>
                                    </p:anim>
                                    <p:set>
                                      <p:cBhvr>
                                        <p:cTn id="87" dur="1" fill="hold">
                                          <p:stCondLst>
                                            <p:cond delay="499"/>
                                          </p:stCondLst>
                                        </p:cTn>
                                        <p:tgtEl>
                                          <p:spTgt spid="24586"/>
                                        </p:tgtEl>
                                        <p:attrNameLst>
                                          <p:attrName>style.visibility</p:attrName>
                                        </p:attrNameLst>
                                      </p:cBhvr>
                                      <p:to>
                                        <p:strVal val="hidden"/>
                                      </p:to>
                                    </p:set>
                                  </p:childTnLst>
                                </p:cTn>
                              </p:par>
                            </p:childTnLst>
                          </p:cTn>
                        </p:par>
                        <p:par>
                          <p:cTn id="88" fill="hold">
                            <p:stCondLst>
                              <p:cond delay="13500"/>
                            </p:stCondLst>
                            <p:childTnLst>
                              <p:par>
                                <p:cTn id="89" presetID="54" presetClass="entr" presetSubtype="0" accel="100000" fill="hold" nodeType="afterEffect">
                                  <p:stCondLst>
                                    <p:cond delay="0"/>
                                  </p:stCondLst>
                                  <p:childTnLst>
                                    <p:set>
                                      <p:cBhvr>
                                        <p:cTn id="90" dur="1" fill="hold">
                                          <p:stCondLst>
                                            <p:cond delay="0"/>
                                          </p:stCondLst>
                                        </p:cTn>
                                        <p:tgtEl>
                                          <p:spTgt spid="24600"/>
                                        </p:tgtEl>
                                        <p:attrNameLst>
                                          <p:attrName>style.visibility</p:attrName>
                                        </p:attrNameLst>
                                      </p:cBhvr>
                                      <p:to>
                                        <p:strVal val="visible"/>
                                      </p:to>
                                    </p:set>
                                    <p:anim calcmode="lin" valueType="num">
                                      <p:cBhvr>
                                        <p:cTn id="91" dur="500" fill="hold"/>
                                        <p:tgtEl>
                                          <p:spTgt spid="24600"/>
                                        </p:tgtEl>
                                        <p:attrNameLst>
                                          <p:attrName>ppt_w</p:attrName>
                                        </p:attrNameLst>
                                      </p:cBhvr>
                                      <p:tavLst>
                                        <p:tav tm="0">
                                          <p:val>
                                            <p:strVal val="#ppt_w*0.05"/>
                                          </p:val>
                                        </p:tav>
                                        <p:tav tm="100000">
                                          <p:val>
                                            <p:strVal val="#ppt_w"/>
                                          </p:val>
                                        </p:tav>
                                      </p:tavLst>
                                    </p:anim>
                                    <p:anim calcmode="lin" valueType="num">
                                      <p:cBhvr>
                                        <p:cTn id="92" dur="500" fill="hold"/>
                                        <p:tgtEl>
                                          <p:spTgt spid="24600"/>
                                        </p:tgtEl>
                                        <p:attrNameLst>
                                          <p:attrName>ppt_h</p:attrName>
                                        </p:attrNameLst>
                                      </p:cBhvr>
                                      <p:tavLst>
                                        <p:tav tm="0">
                                          <p:val>
                                            <p:strVal val="#ppt_h"/>
                                          </p:val>
                                        </p:tav>
                                        <p:tav tm="100000">
                                          <p:val>
                                            <p:strVal val="#ppt_h"/>
                                          </p:val>
                                        </p:tav>
                                      </p:tavLst>
                                    </p:anim>
                                    <p:anim calcmode="lin" valueType="num">
                                      <p:cBhvr>
                                        <p:cTn id="93" dur="500" fill="hold"/>
                                        <p:tgtEl>
                                          <p:spTgt spid="24600"/>
                                        </p:tgtEl>
                                        <p:attrNameLst>
                                          <p:attrName>ppt_x</p:attrName>
                                        </p:attrNameLst>
                                      </p:cBhvr>
                                      <p:tavLst>
                                        <p:tav tm="0">
                                          <p:val>
                                            <p:strVal val="#ppt_x-.2"/>
                                          </p:val>
                                        </p:tav>
                                        <p:tav tm="100000">
                                          <p:val>
                                            <p:strVal val="#ppt_x"/>
                                          </p:val>
                                        </p:tav>
                                      </p:tavLst>
                                    </p:anim>
                                    <p:anim calcmode="lin" valueType="num">
                                      <p:cBhvr>
                                        <p:cTn id="94" dur="500" fill="hold"/>
                                        <p:tgtEl>
                                          <p:spTgt spid="24600"/>
                                        </p:tgtEl>
                                        <p:attrNameLst>
                                          <p:attrName>ppt_y</p:attrName>
                                        </p:attrNameLst>
                                      </p:cBhvr>
                                      <p:tavLst>
                                        <p:tav tm="0">
                                          <p:val>
                                            <p:strVal val="#ppt_y"/>
                                          </p:val>
                                        </p:tav>
                                        <p:tav tm="100000">
                                          <p:val>
                                            <p:strVal val="#ppt_y"/>
                                          </p:val>
                                        </p:tav>
                                      </p:tavLst>
                                    </p:anim>
                                    <p:animEffect transition="in" filter="fade">
                                      <p:cBhvr>
                                        <p:cTn id="95" dur="500"/>
                                        <p:tgtEl>
                                          <p:spTgt spid="24600"/>
                                        </p:tgtEl>
                                      </p:cBhvr>
                                    </p:animEffect>
                                  </p:childTnLst>
                                </p:cTn>
                              </p:par>
                            </p:childTnLst>
                          </p:cTn>
                        </p:par>
                        <p:par>
                          <p:cTn id="96" fill="hold">
                            <p:stCondLst>
                              <p:cond delay="14000"/>
                            </p:stCondLst>
                            <p:childTnLst>
                              <p:par>
                                <p:cTn id="97" presetID="41" presetClass="entr" presetSubtype="0" fill="hold" nodeType="afterEffect">
                                  <p:stCondLst>
                                    <p:cond delay="0"/>
                                  </p:stCondLst>
                                  <p:iterate type="lt">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p:cTn id="99"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01"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9">
                                            <p:txEl>
                                              <p:pRg st="0" end="0"/>
                                            </p:txEl>
                                          </p:spTgt>
                                        </p:tgtEl>
                                      </p:cBhvr>
                                    </p:animEffect>
                                  </p:childTnLst>
                                </p:cTn>
                              </p:par>
                            </p:childTnLst>
                          </p:cTn>
                        </p:par>
                        <p:par>
                          <p:cTn id="104" fill="hold">
                            <p:stCondLst>
                              <p:cond delay="15000"/>
                            </p:stCondLst>
                            <p:childTnLst>
                              <p:par>
                                <p:cTn id="105" presetID="15" presetClass="entr" presetSubtype="0" fill="hold" nodeType="afterEffect">
                                  <p:stCondLst>
                                    <p:cond delay="0"/>
                                  </p:stCondLst>
                                  <p:childTnLst>
                                    <p:set>
                                      <p:cBhvr>
                                        <p:cTn id="106" dur="1" fill="hold">
                                          <p:stCondLst>
                                            <p:cond delay="0"/>
                                          </p:stCondLst>
                                        </p:cTn>
                                        <p:tgtEl>
                                          <p:spTgt spid="22">
                                            <p:txEl>
                                              <p:pRg st="0" end="0"/>
                                            </p:txEl>
                                          </p:spTgt>
                                        </p:tgtEl>
                                        <p:attrNameLst>
                                          <p:attrName>style.visibility</p:attrName>
                                        </p:attrNameLst>
                                      </p:cBhvr>
                                      <p:to>
                                        <p:strVal val="visible"/>
                                      </p:to>
                                    </p:set>
                                    <p:anim calcmode="lin" valueType="num">
                                      <p:cBhvr>
                                        <p:cTn id="107"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2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16000"/>
                            </p:stCondLst>
                            <p:childTnLst>
                              <p:par>
                                <p:cTn id="112" presetID="15" presetClass="entr" presetSubtype="0" fill="hold" nodeType="afterEffect">
                                  <p:stCondLst>
                                    <p:cond delay="0"/>
                                  </p:stCondLst>
                                  <p:childTnLst>
                                    <p:set>
                                      <p:cBhvr>
                                        <p:cTn id="113" dur="1" fill="hold">
                                          <p:stCondLst>
                                            <p:cond delay="0"/>
                                          </p:stCondLst>
                                        </p:cTn>
                                        <p:tgtEl>
                                          <p:spTgt spid="22">
                                            <p:txEl>
                                              <p:pRg st="1" end="1"/>
                                            </p:txEl>
                                          </p:spTgt>
                                        </p:tgtEl>
                                        <p:attrNameLst>
                                          <p:attrName>style.visibility</p:attrName>
                                        </p:attrNameLst>
                                      </p:cBhvr>
                                      <p:to>
                                        <p:strVal val="visible"/>
                                      </p:to>
                                    </p:set>
                                    <p:anim calcmode="lin" valueType="num">
                                      <p:cBhvr>
                                        <p:cTn id="114" dur="10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115" dur="1000" fill="hold"/>
                                        <p:tgtEl>
                                          <p:spTgt spid="22">
                                            <p:txEl>
                                              <p:pRg st="1" end="1"/>
                                            </p:txEl>
                                          </p:spTgt>
                                        </p:tgtEl>
                                        <p:attrNameLst>
                                          <p:attrName>ppt_h</p:attrName>
                                        </p:attrNameLst>
                                      </p:cBhvr>
                                      <p:tavLst>
                                        <p:tav tm="0">
                                          <p:val>
                                            <p:fltVal val="0"/>
                                          </p:val>
                                        </p:tav>
                                        <p:tav tm="100000">
                                          <p:val>
                                            <p:strVal val="#ppt_h"/>
                                          </p:val>
                                        </p:tav>
                                      </p:tavLst>
                                    </p:anim>
                                    <p:anim calcmode="lin" valueType="num">
                                      <p:cBhvr>
                                        <p:cTn id="116" dur="1000" fill="hold"/>
                                        <p:tgtEl>
                                          <p:spTgt spid="2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18" fill="hold">
                            <p:stCondLst>
                              <p:cond delay="17000"/>
                            </p:stCondLst>
                            <p:childTnLst>
                              <p:par>
                                <p:cTn id="119" presetID="15" presetClass="entr" presetSubtype="0" fill="hold" nodeType="afterEffect">
                                  <p:stCondLst>
                                    <p:cond delay="0"/>
                                  </p:stCondLst>
                                  <p:childTnLst>
                                    <p:set>
                                      <p:cBhvr>
                                        <p:cTn id="120" dur="1" fill="hold">
                                          <p:stCondLst>
                                            <p:cond delay="0"/>
                                          </p:stCondLst>
                                        </p:cTn>
                                        <p:tgtEl>
                                          <p:spTgt spid="22">
                                            <p:txEl>
                                              <p:pRg st="2" end="2"/>
                                            </p:txEl>
                                          </p:spTgt>
                                        </p:tgtEl>
                                        <p:attrNameLst>
                                          <p:attrName>style.visibility</p:attrName>
                                        </p:attrNameLst>
                                      </p:cBhvr>
                                      <p:to>
                                        <p:strVal val="visible"/>
                                      </p:to>
                                    </p:set>
                                    <p:anim calcmode="lin" valueType="num">
                                      <p:cBhvr>
                                        <p:cTn id="121" dur="10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122" dur="1000" fill="hold"/>
                                        <p:tgtEl>
                                          <p:spTgt spid="22">
                                            <p:txEl>
                                              <p:pRg st="2" end="2"/>
                                            </p:txEl>
                                          </p:spTgt>
                                        </p:tgtEl>
                                        <p:attrNameLst>
                                          <p:attrName>ppt_h</p:attrName>
                                        </p:attrNameLst>
                                      </p:cBhvr>
                                      <p:tavLst>
                                        <p:tav tm="0">
                                          <p:val>
                                            <p:fltVal val="0"/>
                                          </p:val>
                                        </p:tav>
                                        <p:tav tm="100000">
                                          <p:val>
                                            <p:strVal val="#ppt_h"/>
                                          </p:val>
                                        </p:tav>
                                      </p:tavLst>
                                    </p:anim>
                                    <p:anim calcmode="lin" valueType="num">
                                      <p:cBhvr>
                                        <p:cTn id="123" dur="1000" fill="hold"/>
                                        <p:tgtEl>
                                          <p:spTgt spid="2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25" fill="hold">
                            <p:stCondLst>
                              <p:cond delay="18000"/>
                            </p:stCondLst>
                            <p:childTnLst>
                              <p:par>
                                <p:cTn id="126" presetID="15" presetClass="entr" presetSubtype="0" fill="hold" nodeType="afterEffect">
                                  <p:stCondLst>
                                    <p:cond delay="0"/>
                                  </p:stCondLst>
                                  <p:childTnLst>
                                    <p:set>
                                      <p:cBhvr>
                                        <p:cTn id="127" dur="1" fill="hold">
                                          <p:stCondLst>
                                            <p:cond delay="0"/>
                                          </p:stCondLst>
                                        </p:cTn>
                                        <p:tgtEl>
                                          <p:spTgt spid="22">
                                            <p:txEl>
                                              <p:pRg st="3" end="3"/>
                                            </p:txEl>
                                          </p:spTgt>
                                        </p:tgtEl>
                                        <p:attrNameLst>
                                          <p:attrName>style.visibility</p:attrName>
                                        </p:attrNameLst>
                                      </p:cBhvr>
                                      <p:to>
                                        <p:strVal val="visible"/>
                                      </p:to>
                                    </p:set>
                                    <p:anim calcmode="lin" valueType="num">
                                      <p:cBhvr>
                                        <p:cTn id="128" dur="10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129" dur="1000" fill="hold"/>
                                        <p:tgtEl>
                                          <p:spTgt spid="22">
                                            <p:txEl>
                                              <p:pRg st="3" end="3"/>
                                            </p:txEl>
                                          </p:spTgt>
                                        </p:tgtEl>
                                        <p:attrNameLst>
                                          <p:attrName>ppt_h</p:attrName>
                                        </p:attrNameLst>
                                      </p:cBhvr>
                                      <p:tavLst>
                                        <p:tav tm="0">
                                          <p:val>
                                            <p:fltVal val="0"/>
                                          </p:val>
                                        </p:tav>
                                        <p:tav tm="100000">
                                          <p:val>
                                            <p:strVal val="#ppt_h"/>
                                          </p:val>
                                        </p:tav>
                                      </p:tavLst>
                                    </p:anim>
                                    <p:anim calcmode="lin" valueType="num">
                                      <p:cBhvr>
                                        <p:cTn id="130" dur="1000" fill="hold"/>
                                        <p:tgtEl>
                                          <p:spTgt spid="2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31" dur="1000" fill="hold"/>
                                        <p:tgtEl>
                                          <p:spTgt spid="2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132" fill="hold">
                            <p:stCondLst>
                              <p:cond delay="19000"/>
                            </p:stCondLst>
                            <p:childTnLst>
                              <p:par>
                                <p:cTn id="133" presetID="15" presetClass="entr" presetSubtype="0" fill="hold" nodeType="afterEffect">
                                  <p:stCondLst>
                                    <p:cond delay="0"/>
                                  </p:stCondLst>
                                  <p:childTnLst>
                                    <p:set>
                                      <p:cBhvr>
                                        <p:cTn id="134" dur="1" fill="hold">
                                          <p:stCondLst>
                                            <p:cond delay="0"/>
                                          </p:stCondLst>
                                        </p:cTn>
                                        <p:tgtEl>
                                          <p:spTgt spid="22">
                                            <p:txEl>
                                              <p:pRg st="4" end="4"/>
                                            </p:txEl>
                                          </p:spTgt>
                                        </p:tgtEl>
                                        <p:attrNameLst>
                                          <p:attrName>style.visibility</p:attrName>
                                        </p:attrNameLst>
                                      </p:cBhvr>
                                      <p:to>
                                        <p:strVal val="visible"/>
                                      </p:to>
                                    </p:set>
                                    <p:anim calcmode="lin" valueType="num">
                                      <p:cBhvr>
                                        <p:cTn id="135" dur="1000" fill="hold"/>
                                        <p:tgtEl>
                                          <p:spTgt spid="22">
                                            <p:txEl>
                                              <p:pRg st="4" end="4"/>
                                            </p:txEl>
                                          </p:spTgt>
                                        </p:tgtEl>
                                        <p:attrNameLst>
                                          <p:attrName>ppt_w</p:attrName>
                                        </p:attrNameLst>
                                      </p:cBhvr>
                                      <p:tavLst>
                                        <p:tav tm="0">
                                          <p:val>
                                            <p:fltVal val="0"/>
                                          </p:val>
                                        </p:tav>
                                        <p:tav tm="100000">
                                          <p:val>
                                            <p:strVal val="#ppt_w"/>
                                          </p:val>
                                        </p:tav>
                                      </p:tavLst>
                                    </p:anim>
                                    <p:anim calcmode="lin" valueType="num">
                                      <p:cBhvr>
                                        <p:cTn id="136" dur="1000" fill="hold"/>
                                        <p:tgtEl>
                                          <p:spTgt spid="22">
                                            <p:txEl>
                                              <p:pRg st="4" end="4"/>
                                            </p:txEl>
                                          </p:spTgt>
                                        </p:tgtEl>
                                        <p:attrNameLst>
                                          <p:attrName>ppt_h</p:attrName>
                                        </p:attrNameLst>
                                      </p:cBhvr>
                                      <p:tavLst>
                                        <p:tav tm="0">
                                          <p:val>
                                            <p:fltVal val="0"/>
                                          </p:val>
                                        </p:tav>
                                        <p:tav tm="100000">
                                          <p:val>
                                            <p:strVal val="#ppt_h"/>
                                          </p:val>
                                        </p:tav>
                                      </p:tavLst>
                                    </p:anim>
                                    <p:anim calcmode="lin" valueType="num">
                                      <p:cBhvr>
                                        <p:cTn id="137" dur="1000" fill="hold"/>
                                        <p:tgtEl>
                                          <p:spTgt spid="2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2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139" fill="hold">
                            <p:stCondLst>
                              <p:cond delay="20000"/>
                            </p:stCondLst>
                            <p:childTnLst>
                              <p:par>
                                <p:cTn id="140" presetID="15" presetClass="entr" presetSubtype="0" fill="hold" nodeType="afterEffect">
                                  <p:stCondLst>
                                    <p:cond delay="0"/>
                                  </p:stCondLst>
                                  <p:childTnLst>
                                    <p:set>
                                      <p:cBhvr>
                                        <p:cTn id="141" dur="1" fill="hold">
                                          <p:stCondLst>
                                            <p:cond delay="0"/>
                                          </p:stCondLst>
                                        </p:cTn>
                                        <p:tgtEl>
                                          <p:spTgt spid="22">
                                            <p:txEl>
                                              <p:pRg st="5" end="5"/>
                                            </p:txEl>
                                          </p:spTgt>
                                        </p:tgtEl>
                                        <p:attrNameLst>
                                          <p:attrName>style.visibility</p:attrName>
                                        </p:attrNameLst>
                                      </p:cBhvr>
                                      <p:to>
                                        <p:strVal val="visible"/>
                                      </p:to>
                                    </p:set>
                                    <p:anim calcmode="lin" valueType="num">
                                      <p:cBhvr>
                                        <p:cTn id="142" dur="1000" fill="hold"/>
                                        <p:tgtEl>
                                          <p:spTgt spid="22">
                                            <p:txEl>
                                              <p:pRg st="5" end="5"/>
                                            </p:txEl>
                                          </p:spTgt>
                                        </p:tgtEl>
                                        <p:attrNameLst>
                                          <p:attrName>ppt_w</p:attrName>
                                        </p:attrNameLst>
                                      </p:cBhvr>
                                      <p:tavLst>
                                        <p:tav tm="0">
                                          <p:val>
                                            <p:fltVal val="0"/>
                                          </p:val>
                                        </p:tav>
                                        <p:tav tm="100000">
                                          <p:val>
                                            <p:strVal val="#ppt_w"/>
                                          </p:val>
                                        </p:tav>
                                      </p:tavLst>
                                    </p:anim>
                                    <p:anim calcmode="lin" valueType="num">
                                      <p:cBhvr>
                                        <p:cTn id="143" dur="1000" fill="hold"/>
                                        <p:tgtEl>
                                          <p:spTgt spid="22">
                                            <p:txEl>
                                              <p:pRg st="5" end="5"/>
                                            </p:txEl>
                                          </p:spTgt>
                                        </p:tgtEl>
                                        <p:attrNameLst>
                                          <p:attrName>ppt_h</p:attrName>
                                        </p:attrNameLst>
                                      </p:cBhvr>
                                      <p:tavLst>
                                        <p:tav tm="0">
                                          <p:val>
                                            <p:fltVal val="0"/>
                                          </p:val>
                                        </p:tav>
                                        <p:tav tm="100000">
                                          <p:val>
                                            <p:strVal val="#ppt_h"/>
                                          </p:val>
                                        </p:tav>
                                      </p:tavLst>
                                    </p:anim>
                                    <p:anim calcmode="lin" valueType="num">
                                      <p:cBhvr>
                                        <p:cTn id="144" dur="1000" fill="hold"/>
                                        <p:tgtEl>
                                          <p:spTgt spid="2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45" dur="1000" fill="hold"/>
                                        <p:tgtEl>
                                          <p:spTgt spid="2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146" fill="hold">
                            <p:stCondLst>
                              <p:cond delay="21000"/>
                            </p:stCondLst>
                            <p:childTnLst>
                              <p:par>
                                <p:cTn id="147" presetID="15" presetClass="entr" presetSubtype="0" fill="hold" nodeType="afterEffect">
                                  <p:stCondLst>
                                    <p:cond delay="0"/>
                                  </p:stCondLst>
                                  <p:childTnLst>
                                    <p:set>
                                      <p:cBhvr>
                                        <p:cTn id="148" dur="1" fill="hold">
                                          <p:stCondLst>
                                            <p:cond delay="0"/>
                                          </p:stCondLst>
                                        </p:cTn>
                                        <p:tgtEl>
                                          <p:spTgt spid="22">
                                            <p:txEl>
                                              <p:pRg st="6" end="6"/>
                                            </p:txEl>
                                          </p:spTgt>
                                        </p:tgtEl>
                                        <p:attrNameLst>
                                          <p:attrName>style.visibility</p:attrName>
                                        </p:attrNameLst>
                                      </p:cBhvr>
                                      <p:to>
                                        <p:strVal val="visible"/>
                                      </p:to>
                                    </p:set>
                                    <p:anim calcmode="lin" valueType="num">
                                      <p:cBhvr>
                                        <p:cTn id="149" dur="1000" fill="hold"/>
                                        <p:tgtEl>
                                          <p:spTgt spid="22">
                                            <p:txEl>
                                              <p:pRg st="6" end="6"/>
                                            </p:txEl>
                                          </p:spTgt>
                                        </p:tgtEl>
                                        <p:attrNameLst>
                                          <p:attrName>ppt_w</p:attrName>
                                        </p:attrNameLst>
                                      </p:cBhvr>
                                      <p:tavLst>
                                        <p:tav tm="0">
                                          <p:val>
                                            <p:fltVal val="0"/>
                                          </p:val>
                                        </p:tav>
                                        <p:tav tm="100000">
                                          <p:val>
                                            <p:strVal val="#ppt_w"/>
                                          </p:val>
                                        </p:tav>
                                      </p:tavLst>
                                    </p:anim>
                                    <p:anim calcmode="lin" valueType="num">
                                      <p:cBhvr>
                                        <p:cTn id="150" dur="1000" fill="hold"/>
                                        <p:tgtEl>
                                          <p:spTgt spid="22">
                                            <p:txEl>
                                              <p:pRg st="6" end="6"/>
                                            </p:txEl>
                                          </p:spTgt>
                                        </p:tgtEl>
                                        <p:attrNameLst>
                                          <p:attrName>ppt_h</p:attrName>
                                        </p:attrNameLst>
                                      </p:cBhvr>
                                      <p:tavLst>
                                        <p:tav tm="0">
                                          <p:val>
                                            <p:fltVal val="0"/>
                                          </p:val>
                                        </p:tav>
                                        <p:tav tm="100000">
                                          <p:val>
                                            <p:strVal val="#ppt_h"/>
                                          </p:val>
                                        </p:tav>
                                      </p:tavLst>
                                    </p:anim>
                                    <p:anim calcmode="lin" valueType="num">
                                      <p:cBhvr>
                                        <p:cTn id="151" dur="1000" fill="hold"/>
                                        <p:tgtEl>
                                          <p:spTgt spid="2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52" dur="1000" fill="hold"/>
                                        <p:tgtEl>
                                          <p:spTgt spid="2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153" fill="hold">
                            <p:stCondLst>
                              <p:cond delay="22000"/>
                            </p:stCondLst>
                            <p:childTnLst>
                              <p:par>
                                <p:cTn id="154" presetID="15" presetClass="entr" presetSubtype="0" fill="hold" nodeType="afterEffect">
                                  <p:stCondLst>
                                    <p:cond delay="0"/>
                                  </p:stCondLst>
                                  <p:childTnLst>
                                    <p:set>
                                      <p:cBhvr>
                                        <p:cTn id="155" dur="1" fill="hold">
                                          <p:stCondLst>
                                            <p:cond delay="0"/>
                                          </p:stCondLst>
                                        </p:cTn>
                                        <p:tgtEl>
                                          <p:spTgt spid="22">
                                            <p:txEl>
                                              <p:pRg st="7" end="7"/>
                                            </p:txEl>
                                          </p:spTgt>
                                        </p:tgtEl>
                                        <p:attrNameLst>
                                          <p:attrName>style.visibility</p:attrName>
                                        </p:attrNameLst>
                                      </p:cBhvr>
                                      <p:to>
                                        <p:strVal val="visible"/>
                                      </p:to>
                                    </p:set>
                                    <p:anim calcmode="lin" valueType="num">
                                      <p:cBhvr>
                                        <p:cTn id="156" dur="1000" fill="hold"/>
                                        <p:tgtEl>
                                          <p:spTgt spid="22">
                                            <p:txEl>
                                              <p:pRg st="7" end="7"/>
                                            </p:txEl>
                                          </p:spTgt>
                                        </p:tgtEl>
                                        <p:attrNameLst>
                                          <p:attrName>ppt_w</p:attrName>
                                        </p:attrNameLst>
                                      </p:cBhvr>
                                      <p:tavLst>
                                        <p:tav tm="0">
                                          <p:val>
                                            <p:fltVal val="0"/>
                                          </p:val>
                                        </p:tav>
                                        <p:tav tm="100000">
                                          <p:val>
                                            <p:strVal val="#ppt_w"/>
                                          </p:val>
                                        </p:tav>
                                      </p:tavLst>
                                    </p:anim>
                                    <p:anim calcmode="lin" valueType="num">
                                      <p:cBhvr>
                                        <p:cTn id="157" dur="1000" fill="hold"/>
                                        <p:tgtEl>
                                          <p:spTgt spid="22">
                                            <p:txEl>
                                              <p:pRg st="7" end="7"/>
                                            </p:txEl>
                                          </p:spTgt>
                                        </p:tgtEl>
                                        <p:attrNameLst>
                                          <p:attrName>ppt_h</p:attrName>
                                        </p:attrNameLst>
                                      </p:cBhvr>
                                      <p:tavLst>
                                        <p:tav tm="0">
                                          <p:val>
                                            <p:fltVal val="0"/>
                                          </p:val>
                                        </p:tav>
                                        <p:tav tm="100000">
                                          <p:val>
                                            <p:strVal val="#ppt_h"/>
                                          </p:val>
                                        </p:tav>
                                      </p:tavLst>
                                    </p:anim>
                                    <p:anim calcmode="lin" valueType="num">
                                      <p:cBhvr>
                                        <p:cTn id="158" dur="1000" fill="hold"/>
                                        <p:tgtEl>
                                          <p:spTgt spid="2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59" dur="1000" fill="hold"/>
                                        <p:tgtEl>
                                          <p:spTgt spid="2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160" fill="hold">
                            <p:stCondLst>
                              <p:cond delay="23000"/>
                            </p:stCondLst>
                            <p:childTnLst>
                              <p:par>
                                <p:cTn id="161" presetID="15" presetClass="entr" presetSubtype="0" fill="hold" nodeType="afterEffect">
                                  <p:stCondLst>
                                    <p:cond delay="0"/>
                                  </p:stCondLst>
                                  <p:childTnLst>
                                    <p:set>
                                      <p:cBhvr>
                                        <p:cTn id="162" dur="1" fill="hold">
                                          <p:stCondLst>
                                            <p:cond delay="0"/>
                                          </p:stCondLst>
                                        </p:cTn>
                                        <p:tgtEl>
                                          <p:spTgt spid="22">
                                            <p:txEl>
                                              <p:pRg st="8" end="8"/>
                                            </p:txEl>
                                          </p:spTgt>
                                        </p:tgtEl>
                                        <p:attrNameLst>
                                          <p:attrName>style.visibility</p:attrName>
                                        </p:attrNameLst>
                                      </p:cBhvr>
                                      <p:to>
                                        <p:strVal val="visible"/>
                                      </p:to>
                                    </p:set>
                                    <p:anim calcmode="lin" valueType="num">
                                      <p:cBhvr>
                                        <p:cTn id="163" dur="1000" fill="hold"/>
                                        <p:tgtEl>
                                          <p:spTgt spid="22">
                                            <p:txEl>
                                              <p:pRg st="8" end="8"/>
                                            </p:txEl>
                                          </p:spTgt>
                                        </p:tgtEl>
                                        <p:attrNameLst>
                                          <p:attrName>ppt_w</p:attrName>
                                        </p:attrNameLst>
                                      </p:cBhvr>
                                      <p:tavLst>
                                        <p:tav tm="0">
                                          <p:val>
                                            <p:fltVal val="0"/>
                                          </p:val>
                                        </p:tav>
                                        <p:tav tm="100000">
                                          <p:val>
                                            <p:strVal val="#ppt_w"/>
                                          </p:val>
                                        </p:tav>
                                      </p:tavLst>
                                    </p:anim>
                                    <p:anim calcmode="lin" valueType="num">
                                      <p:cBhvr>
                                        <p:cTn id="164" dur="1000" fill="hold"/>
                                        <p:tgtEl>
                                          <p:spTgt spid="22">
                                            <p:txEl>
                                              <p:pRg st="8" end="8"/>
                                            </p:txEl>
                                          </p:spTgt>
                                        </p:tgtEl>
                                        <p:attrNameLst>
                                          <p:attrName>ppt_h</p:attrName>
                                        </p:attrNameLst>
                                      </p:cBhvr>
                                      <p:tavLst>
                                        <p:tav tm="0">
                                          <p:val>
                                            <p:fltVal val="0"/>
                                          </p:val>
                                        </p:tav>
                                        <p:tav tm="100000">
                                          <p:val>
                                            <p:strVal val="#ppt_h"/>
                                          </p:val>
                                        </p:tav>
                                      </p:tavLst>
                                    </p:anim>
                                    <p:anim calcmode="lin" valueType="num">
                                      <p:cBhvr>
                                        <p:cTn id="165" dur="1000" fill="hold"/>
                                        <p:tgtEl>
                                          <p:spTgt spid="2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166" dur="1000" fill="hold"/>
                                        <p:tgtEl>
                                          <p:spTgt spid="22">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167" fill="hold">
                            <p:stCondLst>
                              <p:cond delay="24000"/>
                            </p:stCondLst>
                            <p:childTnLst>
                              <p:par>
                                <p:cTn id="168" presetID="15" presetClass="entr" presetSubtype="0" fill="hold" nodeType="afterEffect">
                                  <p:stCondLst>
                                    <p:cond delay="0"/>
                                  </p:stCondLst>
                                  <p:childTnLst>
                                    <p:set>
                                      <p:cBhvr>
                                        <p:cTn id="169" dur="1" fill="hold">
                                          <p:stCondLst>
                                            <p:cond delay="0"/>
                                          </p:stCondLst>
                                        </p:cTn>
                                        <p:tgtEl>
                                          <p:spTgt spid="22">
                                            <p:txEl>
                                              <p:pRg st="9" end="9"/>
                                            </p:txEl>
                                          </p:spTgt>
                                        </p:tgtEl>
                                        <p:attrNameLst>
                                          <p:attrName>style.visibility</p:attrName>
                                        </p:attrNameLst>
                                      </p:cBhvr>
                                      <p:to>
                                        <p:strVal val="visible"/>
                                      </p:to>
                                    </p:set>
                                    <p:anim calcmode="lin" valueType="num">
                                      <p:cBhvr>
                                        <p:cTn id="170" dur="1000" fill="hold"/>
                                        <p:tgtEl>
                                          <p:spTgt spid="22">
                                            <p:txEl>
                                              <p:pRg st="9" end="9"/>
                                            </p:txEl>
                                          </p:spTgt>
                                        </p:tgtEl>
                                        <p:attrNameLst>
                                          <p:attrName>ppt_w</p:attrName>
                                        </p:attrNameLst>
                                      </p:cBhvr>
                                      <p:tavLst>
                                        <p:tav tm="0">
                                          <p:val>
                                            <p:fltVal val="0"/>
                                          </p:val>
                                        </p:tav>
                                        <p:tav tm="100000">
                                          <p:val>
                                            <p:strVal val="#ppt_w"/>
                                          </p:val>
                                        </p:tav>
                                      </p:tavLst>
                                    </p:anim>
                                    <p:anim calcmode="lin" valueType="num">
                                      <p:cBhvr>
                                        <p:cTn id="171" dur="1000" fill="hold"/>
                                        <p:tgtEl>
                                          <p:spTgt spid="22">
                                            <p:txEl>
                                              <p:pRg st="9" end="9"/>
                                            </p:txEl>
                                          </p:spTgt>
                                        </p:tgtEl>
                                        <p:attrNameLst>
                                          <p:attrName>ppt_h</p:attrName>
                                        </p:attrNameLst>
                                      </p:cBhvr>
                                      <p:tavLst>
                                        <p:tav tm="0">
                                          <p:val>
                                            <p:fltVal val="0"/>
                                          </p:val>
                                        </p:tav>
                                        <p:tav tm="100000">
                                          <p:val>
                                            <p:strVal val="#ppt_h"/>
                                          </p:val>
                                        </p:tav>
                                      </p:tavLst>
                                    </p:anim>
                                    <p:anim calcmode="lin" valueType="num">
                                      <p:cBhvr>
                                        <p:cTn id="172" dur="1000" fill="hold"/>
                                        <p:tgtEl>
                                          <p:spTgt spid="2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73" dur="1000" fill="hold"/>
                                        <p:tgtEl>
                                          <p:spTgt spid="22">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174" fill="hold">
                            <p:stCondLst>
                              <p:cond delay="25000"/>
                            </p:stCondLst>
                            <p:childTnLst>
                              <p:par>
                                <p:cTn id="175" presetID="15" presetClass="entr" presetSubtype="0" fill="hold" nodeType="afterEffect">
                                  <p:stCondLst>
                                    <p:cond delay="0"/>
                                  </p:stCondLst>
                                  <p:childTnLst>
                                    <p:set>
                                      <p:cBhvr>
                                        <p:cTn id="176" dur="1" fill="hold">
                                          <p:stCondLst>
                                            <p:cond delay="0"/>
                                          </p:stCondLst>
                                        </p:cTn>
                                        <p:tgtEl>
                                          <p:spTgt spid="22">
                                            <p:txEl>
                                              <p:pRg st="10" end="10"/>
                                            </p:txEl>
                                          </p:spTgt>
                                        </p:tgtEl>
                                        <p:attrNameLst>
                                          <p:attrName>style.visibility</p:attrName>
                                        </p:attrNameLst>
                                      </p:cBhvr>
                                      <p:to>
                                        <p:strVal val="visible"/>
                                      </p:to>
                                    </p:set>
                                    <p:anim calcmode="lin" valueType="num">
                                      <p:cBhvr>
                                        <p:cTn id="177" dur="1000" fill="hold"/>
                                        <p:tgtEl>
                                          <p:spTgt spid="22">
                                            <p:txEl>
                                              <p:pRg st="10" end="10"/>
                                            </p:txEl>
                                          </p:spTgt>
                                        </p:tgtEl>
                                        <p:attrNameLst>
                                          <p:attrName>ppt_w</p:attrName>
                                        </p:attrNameLst>
                                      </p:cBhvr>
                                      <p:tavLst>
                                        <p:tav tm="0">
                                          <p:val>
                                            <p:fltVal val="0"/>
                                          </p:val>
                                        </p:tav>
                                        <p:tav tm="100000">
                                          <p:val>
                                            <p:strVal val="#ppt_w"/>
                                          </p:val>
                                        </p:tav>
                                      </p:tavLst>
                                    </p:anim>
                                    <p:anim calcmode="lin" valueType="num">
                                      <p:cBhvr>
                                        <p:cTn id="178" dur="1000" fill="hold"/>
                                        <p:tgtEl>
                                          <p:spTgt spid="22">
                                            <p:txEl>
                                              <p:pRg st="10" end="10"/>
                                            </p:txEl>
                                          </p:spTgt>
                                        </p:tgtEl>
                                        <p:attrNameLst>
                                          <p:attrName>ppt_h</p:attrName>
                                        </p:attrNameLst>
                                      </p:cBhvr>
                                      <p:tavLst>
                                        <p:tav tm="0">
                                          <p:val>
                                            <p:fltVal val="0"/>
                                          </p:val>
                                        </p:tav>
                                        <p:tav tm="100000">
                                          <p:val>
                                            <p:strVal val="#ppt_h"/>
                                          </p:val>
                                        </p:tav>
                                      </p:tavLst>
                                    </p:anim>
                                    <p:anim calcmode="lin" valueType="num">
                                      <p:cBhvr>
                                        <p:cTn id="179" dur="1000" fill="hold"/>
                                        <p:tgtEl>
                                          <p:spTgt spid="22">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80" dur="1000" fill="hold"/>
                                        <p:tgtEl>
                                          <p:spTgt spid="22">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181" fill="hold">
                            <p:stCondLst>
                              <p:cond delay="26000"/>
                            </p:stCondLst>
                            <p:childTnLst>
                              <p:par>
                                <p:cTn id="182" presetID="15" presetClass="entr" presetSubtype="0" fill="hold" nodeType="afterEffect">
                                  <p:stCondLst>
                                    <p:cond delay="0"/>
                                  </p:stCondLst>
                                  <p:childTnLst>
                                    <p:set>
                                      <p:cBhvr>
                                        <p:cTn id="183" dur="1" fill="hold">
                                          <p:stCondLst>
                                            <p:cond delay="0"/>
                                          </p:stCondLst>
                                        </p:cTn>
                                        <p:tgtEl>
                                          <p:spTgt spid="22">
                                            <p:txEl>
                                              <p:pRg st="11" end="11"/>
                                            </p:txEl>
                                          </p:spTgt>
                                        </p:tgtEl>
                                        <p:attrNameLst>
                                          <p:attrName>style.visibility</p:attrName>
                                        </p:attrNameLst>
                                      </p:cBhvr>
                                      <p:to>
                                        <p:strVal val="visible"/>
                                      </p:to>
                                    </p:set>
                                    <p:anim calcmode="lin" valueType="num">
                                      <p:cBhvr>
                                        <p:cTn id="184" dur="1000" fill="hold"/>
                                        <p:tgtEl>
                                          <p:spTgt spid="22">
                                            <p:txEl>
                                              <p:pRg st="11" end="11"/>
                                            </p:txEl>
                                          </p:spTgt>
                                        </p:tgtEl>
                                        <p:attrNameLst>
                                          <p:attrName>ppt_w</p:attrName>
                                        </p:attrNameLst>
                                      </p:cBhvr>
                                      <p:tavLst>
                                        <p:tav tm="0">
                                          <p:val>
                                            <p:fltVal val="0"/>
                                          </p:val>
                                        </p:tav>
                                        <p:tav tm="100000">
                                          <p:val>
                                            <p:strVal val="#ppt_w"/>
                                          </p:val>
                                        </p:tav>
                                      </p:tavLst>
                                    </p:anim>
                                    <p:anim calcmode="lin" valueType="num">
                                      <p:cBhvr>
                                        <p:cTn id="185" dur="1000" fill="hold"/>
                                        <p:tgtEl>
                                          <p:spTgt spid="22">
                                            <p:txEl>
                                              <p:pRg st="11" end="11"/>
                                            </p:txEl>
                                          </p:spTgt>
                                        </p:tgtEl>
                                        <p:attrNameLst>
                                          <p:attrName>ppt_h</p:attrName>
                                        </p:attrNameLst>
                                      </p:cBhvr>
                                      <p:tavLst>
                                        <p:tav tm="0">
                                          <p:val>
                                            <p:fltVal val="0"/>
                                          </p:val>
                                        </p:tav>
                                        <p:tav tm="100000">
                                          <p:val>
                                            <p:strVal val="#ppt_h"/>
                                          </p:val>
                                        </p:tav>
                                      </p:tavLst>
                                    </p:anim>
                                    <p:anim calcmode="lin" valueType="num">
                                      <p:cBhvr>
                                        <p:cTn id="186" dur="1000" fill="hold"/>
                                        <p:tgtEl>
                                          <p:spTgt spid="22">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87" dur="1000" fill="hold"/>
                                        <p:tgtEl>
                                          <p:spTgt spid="22">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wwBEQlXJbodq8xx-osfCOK_ImOnBeT3VrGnE4gyTZhXgJ-h4epw"/>
          <p:cNvPicPr>
            <a:picLocks noChangeAspect="1" noChangeArrowheads="1"/>
          </p:cNvPicPr>
          <p:nvPr/>
        </p:nvPicPr>
        <p:blipFill>
          <a:blip r:embed="rId2" cstate="print"/>
          <a:srcRect/>
          <a:stretch>
            <a:fillRect/>
          </a:stretch>
        </p:blipFill>
        <p:spPr bwMode="auto">
          <a:xfrm>
            <a:off x="-12587" y="0"/>
            <a:ext cx="9156587" cy="6858000"/>
          </a:xfrm>
          <a:prstGeom prst="rect">
            <a:avLst/>
          </a:prstGeom>
          <a:noFill/>
        </p:spPr>
      </p:pic>
      <p:pic>
        <p:nvPicPr>
          <p:cNvPr id="1028" name="Picture 4" descr="https://encrypted-tbn1.gstatic.com/images?q=tbn:ANd9GcTkMzof9XlrVKdq_1dGaG5AfPuBtAc1DETP1Mz0xLp4tPWTSx-t"/>
          <p:cNvPicPr>
            <a:picLocks noChangeAspect="1" noChangeArrowheads="1"/>
          </p:cNvPicPr>
          <p:nvPr/>
        </p:nvPicPr>
        <p:blipFill>
          <a:blip r:embed="rId3" cstate="print"/>
          <a:srcRect/>
          <a:stretch>
            <a:fillRect/>
          </a:stretch>
        </p:blipFill>
        <p:spPr bwMode="auto">
          <a:xfrm>
            <a:off x="3707904" y="0"/>
            <a:ext cx="2840732" cy="2996952"/>
          </a:xfrm>
          <a:prstGeom prst="rect">
            <a:avLst/>
          </a:prstGeom>
          <a:noFill/>
        </p:spPr>
      </p:pic>
      <p:pic>
        <p:nvPicPr>
          <p:cNvPr id="1030" name="Picture 6" descr="https://encrypted-tbn2.gstatic.com/images?q=tbn:ANd9GcREk0snjCMdJkNrXwyYLHC-tZIC8vZzFfHq66qXTO_9R3kUZdZ1"/>
          <p:cNvPicPr>
            <a:picLocks noChangeAspect="1" noChangeArrowheads="1"/>
          </p:cNvPicPr>
          <p:nvPr/>
        </p:nvPicPr>
        <p:blipFill>
          <a:blip r:embed="rId4" cstate="print"/>
          <a:srcRect/>
          <a:stretch>
            <a:fillRect/>
          </a:stretch>
        </p:blipFill>
        <p:spPr bwMode="auto">
          <a:xfrm>
            <a:off x="0" y="3429001"/>
            <a:ext cx="3275856" cy="3429000"/>
          </a:xfrm>
          <a:prstGeom prst="rect">
            <a:avLst/>
          </a:prstGeom>
          <a:noFill/>
        </p:spPr>
      </p:pic>
      <p:pic>
        <p:nvPicPr>
          <p:cNvPr id="1032" name="Picture 8" descr="https://encrypted-tbn0.gstatic.com/images?q=tbn:ANd9GcRN-RGh_E_6w_zNmnFMuY03h9CGECCHS31VBsaniWEUhYKhXaST"/>
          <p:cNvPicPr>
            <a:picLocks noChangeAspect="1" noChangeArrowheads="1"/>
          </p:cNvPicPr>
          <p:nvPr/>
        </p:nvPicPr>
        <p:blipFill>
          <a:blip r:embed="rId5" cstate="print"/>
          <a:srcRect/>
          <a:stretch>
            <a:fillRect/>
          </a:stretch>
        </p:blipFill>
        <p:spPr bwMode="auto">
          <a:xfrm>
            <a:off x="6534150" y="4149080"/>
            <a:ext cx="2609850" cy="2708920"/>
          </a:xfrm>
          <a:prstGeom prst="rect">
            <a:avLst/>
          </a:prstGeom>
          <a:noFill/>
        </p:spPr>
      </p:pic>
      <p:pic>
        <p:nvPicPr>
          <p:cNvPr id="1034" name="Picture 10" descr="https://encrypted-tbn2.gstatic.com/images?q=tbn:ANd9GcQGaiv3m89WB7I-0HdbNx2rK1ZvHGbbznIoYUPN2booC4bZkoIl9A"/>
          <p:cNvPicPr>
            <a:picLocks noChangeAspect="1" noChangeArrowheads="1"/>
          </p:cNvPicPr>
          <p:nvPr/>
        </p:nvPicPr>
        <p:blipFill>
          <a:blip r:embed="rId6" cstate="print"/>
          <a:srcRect/>
          <a:stretch>
            <a:fillRect/>
          </a:stretch>
        </p:blipFill>
        <p:spPr bwMode="auto">
          <a:xfrm>
            <a:off x="3275856" y="4581128"/>
            <a:ext cx="3521844" cy="2276872"/>
          </a:xfrm>
          <a:prstGeom prst="rect">
            <a:avLst/>
          </a:prstGeom>
          <a:noFill/>
        </p:spPr>
      </p:pic>
      <p:pic>
        <p:nvPicPr>
          <p:cNvPr id="1036" name="Picture 12" descr="https://encrypted-tbn0.gstatic.com/images?q=tbn:ANd9GcTiDFehGwzODamrM2hPOaWLr1WKH22DeDsJnXMCXN32JdRKC9y_"/>
          <p:cNvPicPr>
            <a:picLocks noChangeAspect="1" noChangeArrowheads="1"/>
          </p:cNvPicPr>
          <p:nvPr/>
        </p:nvPicPr>
        <p:blipFill>
          <a:blip r:embed="rId7" cstate="print"/>
          <a:srcRect/>
          <a:stretch>
            <a:fillRect/>
          </a:stretch>
        </p:blipFill>
        <p:spPr bwMode="auto">
          <a:xfrm>
            <a:off x="0" y="0"/>
            <a:ext cx="3707904" cy="3429000"/>
          </a:xfrm>
          <a:prstGeom prst="rect">
            <a:avLst/>
          </a:prstGeom>
          <a:noFill/>
        </p:spPr>
      </p:pic>
      <p:pic>
        <p:nvPicPr>
          <p:cNvPr id="1038" name="Picture 14" descr="https://encrypted-tbn1.gstatic.com/images?q=tbn:ANd9GcQvPctdnETDykejXyg6BOw6fmht-mktfd11xjBKX1dsUnoP56zaRg"/>
          <p:cNvPicPr>
            <a:picLocks noChangeAspect="1" noChangeArrowheads="1"/>
          </p:cNvPicPr>
          <p:nvPr/>
        </p:nvPicPr>
        <p:blipFill>
          <a:blip r:embed="rId8" cstate="print"/>
          <a:srcRect/>
          <a:stretch>
            <a:fillRect/>
          </a:stretch>
        </p:blipFill>
        <p:spPr bwMode="auto">
          <a:xfrm>
            <a:off x="6516216" y="-1"/>
            <a:ext cx="2627784" cy="2557163"/>
          </a:xfrm>
          <a:prstGeom prst="rect">
            <a:avLst/>
          </a:prstGeom>
          <a:noFill/>
        </p:spPr>
      </p:pic>
      <p:pic>
        <p:nvPicPr>
          <p:cNvPr id="1040" name="Picture 16" descr="https://encrypted-tbn3.gstatic.com/images?q=tbn:ANd9GcSmRh5ObWfNf4SYqUFn417wqUoqQD55w4RwDogEma1E0w6Bfwm-"/>
          <p:cNvPicPr>
            <a:picLocks noChangeAspect="1" noChangeArrowheads="1"/>
          </p:cNvPicPr>
          <p:nvPr/>
        </p:nvPicPr>
        <p:blipFill>
          <a:blip r:embed="rId9" cstate="print"/>
          <a:srcRect/>
          <a:stretch>
            <a:fillRect/>
          </a:stretch>
        </p:blipFill>
        <p:spPr bwMode="auto">
          <a:xfrm>
            <a:off x="6035145" y="2420888"/>
            <a:ext cx="3108855" cy="2298949"/>
          </a:xfrm>
          <a:prstGeom prst="rect">
            <a:avLst/>
          </a:prstGeom>
          <a:noFill/>
        </p:spPr>
      </p:pic>
      <p:pic>
        <p:nvPicPr>
          <p:cNvPr id="1042" name="Picture 18" descr="https://encrypted-tbn3.gstatic.com/images?q=tbn:ANd9GcT-oMcEAsMH6gLOAv4k1LE3B3cPll-SwPVb6L1UmiljACQ8Jog1"/>
          <p:cNvPicPr>
            <a:picLocks noChangeAspect="1" noChangeArrowheads="1"/>
          </p:cNvPicPr>
          <p:nvPr/>
        </p:nvPicPr>
        <p:blipFill>
          <a:blip r:embed="rId10" cstate="print"/>
          <a:srcRect/>
          <a:stretch>
            <a:fillRect/>
          </a:stretch>
        </p:blipFill>
        <p:spPr bwMode="auto">
          <a:xfrm>
            <a:off x="2771800" y="2420888"/>
            <a:ext cx="4130401" cy="2305423"/>
          </a:xfrm>
          <a:prstGeom prst="rect">
            <a:avLst/>
          </a:prstGeom>
          <a:noFill/>
        </p:spPr>
      </p:pic>
      <p:pic>
        <p:nvPicPr>
          <p:cNvPr id="1044" name="Picture 20" descr="https://encrypted-tbn3.gstatic.com/images?q=tbn:ANd9GcSb8RtsJ6Ew3aipVokp6VoZWV3CrCDiNC-AIaq7LEjt7hnJv3yFkQ"/>
          <p:cNvPicPr>
            <a:picLocks noChangeAspect="1" noChangeArrowheads="1"/>
          </p:cNvPicPr>
          <p:nvPr/>
        </p:nvPicPr>
        <p:blipFill>
          <a:blip r:embed="rId11" cstate="print"/>
          <a:srcRect/>
          <a:stretch>
            <a:fillRect/>
          </a:stretch>
        </p:blipFill>
        <p:spPr bwMode="auto">
          <a:xfrm>
            <a:off x="0" y="0"/>
            <a:ext cx="9144000" cy="6858000"/>
          </a:xfrm>
          <a:prstGeom prst="rect">
            <a:avLst/>
          </a:prstGeom>
          <a:noFill/>
        </p:spPr>
      </p:pic>
      <p:sp>
        <p:nvSpPr>
          <p:cNvPr id="12" name="TextBox 11"/>
          <p:cNvSpPr txBox="1"/>
          <p:nvPr/>
        </p:nvSpPr>
        <p:spPr>
          <a:xfrm>
            <a:off x="395536" y="0"/>
            <a:ext cx="7776864" cy="6909584"/>
          </a:xfrm>
          <a:prstGeom prst="rect">
            <a:avLst/>
          </a:prstGeom>
          <a:noFill/>
        </p:spPr>
        <p:txBody>
          <a:bodyPr wrap="square" rtlCol="0">
            <a:spAutoFit/>
          </a:bodyPr>
          <a:lstStyle/>
          <a:p>
            <a:r>
              <a:rPr lang="en-US" sz="2500" b="1" dirty="0" smtClean="0">
                <a:latin typeface="Pristina" pitchFamily="66" charset="0"/>
              </a:rPr>
              <a:t>During the 50s decade that the UN Declaration of the Rights of the Child was adopted by the UN General Assembly. This Declaration was accepted by the </a:t>
            </a:r>
            <a:r>
              <a:rPr lang="en-US" sz="2500" b="1" u="sng" dirty="0" smtClean="0">
                <a:latin typeface="Pristina" pitchFamily="66" charset="0"/>
              </a:rPr>
              <a:t>Government of India</a:t>
            </a:r>
            <a:r>
              <a:rPr lang="en-US" sz="2500" b="1" dirty="0" smtClean="0">
                <a:latin typeface="Pristina" pitchFamily="66" charset="0"/>
              </a:rPr>
              <a:t>.</a:t>
            </a:r>
          </a:p>
          <a:p>
            <a:r>
              <a:rPr lang="en-US" sz="2500" b="1" dirty="0" smtClean="0">
                <a:latin typeface="Pristina" pitchFamily="66" charset="0"/>
              </a:rPr>
              <a:t>As part of the various Five Year Plans, numerous </a:t>
            </a:r>
            <a:r>
              <a:rPr lang="en-US" sz="2500" b="1" dirty="0" err="1" smtClean="0">
                <a:latin typeface="Pristina" pitchFamily="66" charset="0"/>
              </a:rPr>
              <a:t>programmes</a:t>
            </a:r>
            <a:r>
              <a:rPr lang="en-US" sz="2500" b="1" dirty="0" smtClean="0">
                <a:latin typeface="Pristina" pitchFamily="66" charset="0"/>
              </a:rPr>
              <a:t> have been launched by the Government aimed at providing services to children in the areas of </a:t>
            </a:r>
            <a:r>
              <a:rPr lang="en-US" sz="2500" b="1" u="sng" dirty="0" smtClean="0">
                <a:latin typeface="Pristina" pitchFamily="66" charset="0"/>
              </a:rPr>
              <a:t>health</a:t>
            </a:r>
            <a:r>
              <a:rPr lang="en-US" sz="2500" b="1" dirty="0" smtClean="0">
                <a:latin typeface="Pristina" pitchFamily="66" charset="0"/>
              </a:rPr>
              <a:t>, nutrition and education.</a:t>
            </a:r>
          </a:p>
          <a:p>
            <a:r>
              <a:rPr lang="en-US" sz="2500" b="1" dirty="0" smtClean="0">
                <a:latin typeface="Pristina" pitchFamily="66" charset="0"/>
              </a:rPr>
              <a:t>In 1974, the Government of India adopted a National Policy for Children, declaring the nation's children as `supremely important assets'. The first formal charter to set out the rights of children was drafted by British social reformer </a:t>
            </a:r>
            <a:r>
              <a:rPr lang="en-US" sz="2500" b="1" dirty="0" err="1" smtClean="0">
                <a:latin typeface="Pristina" pitchFamily="66" charset="0"/>
                <a:hlinkClick r:id="rId12" tooltip="Eglantyne Jebb"/>
              </a:rPr>
              <a:t>Eglantyne</a:t>
            </a:r>
            <a:r>
              <a:rPr lang="en-US" sz="2500" b="1" dirty="0" smtClean="0">
                <a:latin typeface="Pristina" pitchFamily="66" charset="0"/>
                <a:hlinkClick r:id="rId12" tooltip="Eglantyne Jebb"/>
              </a:rPr>
              <a:t> </a:t>
            </a:r>
            <a:r>
              <a:rPr lang="en-US" sz="2500" b="1" dirty="0" err="1" smtClean="0">
                <a:latin typeface="Pristina" pitchFamily="66" charset="0"/>
                <a:hlinkClick r:id="rId12" tooltip="Eglantyne Jebb"/>
              </a:rPr>
              <a:t>Jebb</a:t>
            </a:r>
            <a:r>
              <a:rPr lang="en-US" sz="2500" b="1" dirty="0" smtClean="0">
                <a:latin typeface="Pristina" pitchFamily="66" charset="0"/>
              </a:rPr>
              <a:t> </a:t>
            </a:r>
            <a:r>
              <a:rPr lang="en-US" sz="2500" b="1" smtClean="0">
                <a:latin typeface="Pristina" pitchFamily="66" charset="0"/>
              </a:rPr>
              <a:t>in 1923.Jebb </a:t>
            </a:r>
            <a:r>
              <a:rPr lang="en-US" sz="2500" b="1" dirty="0" smtClean="0">
                <a:latin typeface="Pristina" pitchFamily="66" charset="0"/>
              </a:rPr>
              <a:t>founded </a:t>
            </a:r>
            <a:r>
              <a:rPr lang="en-US" sz="2500" b="1" dirty="0" smtClean="0">
                <a:latin typeface="Pristina" pitchFamily="66" charset="0"/>
                <a:hlinkClick r:id="rId13" tooltip="Save the Children"/>
              </a:rPr>
              <a:t>Save the Children</a:t>
            </a:r>
            <a:r>
              <a:rPr lang="en-US" sz="2500" b="1" dirty="0" smtClean="0">
                <a:latin typeface="Pristina" pitchFamily="66" charset="0"/>
              </a:rPr>
              <a:t> in 1919, one of the first charities aimed at the young, to help alleviate the starvation of children in </a:t>
            </a:r>
            <a:r>
              <a:rPr lang="en-US" sz="2500" b="1" dirty="0" smtClean="0">
                <a:latin typeface="Pristina" pitchFamily="66" charset="0"/>
                <a:hlinkClick r:id="rId14" tooltip="Germany"/>
              </a:rPr>
              <a:t>Germany</a:t>
            </a:r>
            <a:r>
              <a:rPr lang="en-US" sz="2500" b="1" dirty="0" smtClean="0">
                <a:latin typeface="Pristina" pitchFamily="66" charset="0"/>
              </a:rPr>
              <a:t> and </a:t>
            </a:r>
            <a:r>
              <a:rPr lang="en-US" sz="2500" b="1" dirty="0" smtClean="0">
                <a:latin typeface="Pristina" pitchFamily="66" charset="0"/>
                <a:hlinkClick r:id="rId15" tooltip="Austria-Hungary"/>
              </a:rPr>
              <a:t>Austria--Hungary</a:t>
            </a:r>
            <a:r>
              <a:rPr lang="en-US" sz="2500" b="1" dirty="0" smtClean="0">
                <a:latin typeface="Pristina" pitchFamily="66" charset="0"/>
              </a:rPr>
              <a:t> during the Allied </a:t>
            </a:r>
            <a:r>
              <a:rPr lang="en-US" sz="2500" b="1" dirty="0" smtClean="0">
                <a:latin typeface="Pristina" pitchFamily="66" charset="0"/>
                <a:hlinkClick r:id="rId16" tooltip="Blockade of Germany"/>
              </a:rPr>
              <a:t>blockade of Germany</a:t>
            </a:r>
            <a:r>
              <a:rPr lang="en-US" sz="2500" b="1" dirty="0" smtClean="0">
                <a:latin typeface="Pristina" pitchFamily="66" charset="0"/>
              </a:rPr>
              <a:t> in </a:t>
            </a:r>
            <a:r>
              <a:rPr lang="en-US" sz="2500" b="1" dirty="0" smtClean="0">
                <a:latin typeface="Pristina" pitchFamily="66" charset="0"/>
                <a:hlinkClick r:id="rId17" tooltip="World War I"/>
              </a:rPr>
              <a:t>World War I</a:t>
            </a:r>
            <a:r>
              <a:rPr lang="en-US" sz="2500" b="1" dirty="0" smtClean="0">
                <a:latin typeface="Pristina" pitchFamily="66" charset="0"/>
              </a:rPr>
              <a:t> which continued after the </a:t>
            </a:r>
            <a:r>
              <a:rPr lang="en-US" sz="2500" b="1" dirty="0" err="1" smtClean="0">
                <a:latin typeface="Pristina" pitchFamily="66" charset="0"/>
                <a:hlinkClick r:id="rId18" tooltip="Armistice with Germany"/>
              </a:rPr>
              <a:t>Armistice</a:t>
            </a:r>
            <a:r>
              <a:rPr lang="en-US" sz="2500" b="1" dirty="0" err="1" smtClean="0">
                <a:latin typeface="Pristina" pitchFamily="66" charset="0"/>
              </a:rPr>
              <a:t>.The</a:t>
            </a:r>
            <a:r>
              <a:rPr lang="en-US" sz="2500" b="1" dirty="0" smtClean="0">
                <a:latin typeface="Pristina" pitchFamily="66" charset="0"/>
              </a:rPr>
              <a:t> </a:t>
            </a:r>
            <a:r>
              <a:rPr lang="en-US" sz="2500" b="1" dirty="0" smtClean="0">
                <a:latin typeface="Pristina" pitchFamily="66" charset="0"/>
                <a:hlinkClick r:id="rId19" tooltip="International Save the Children Union"/>
              </a:rPr>
              <a:t>SCIU</a:t>
            </a:r>
            <a:r>
              <a:rPr lang="en-US" sz="2500" b="1" dirty="0" smtClean="0">
                <a:latin typeface="Pristina" pitchFamily="66" charset="0"/>
              </a:rPr>
              <a:t> also pressed the newly formed </a:t>
            </a:r>
            <a:r>
              <a:rPr lang="en-US" sz="2500" b="1" u="sng" dirty="0" smtClean="0">
                <a:latin typeface="Pristina" pitchFamily="66" charset="0"/>
              </a:rPr>
              <a:t>United Nations</a:t>
            </a:r>
            <a:r>
              <a:rPr lang="en-US" sz="2500" b="1" dirty="0" smtClean="0">
                <a:latin typeface="Pristina" pitchFamily="66" charset="0"/>
              </a:rPr>
              <a:t> in 1946 to adopt the World Child Welfare Charter. This was achieved in 1959, when the </a:t>
            </a:r>
            <a:r>
              <a:rPr lang="en-US" sz="2500" b="1" dirty="0" smtClean="0">
                <a:latin typeface="Pristina" pitchFamily="66" charset="0"/>
                <a:hlinkClick r:id="rId20" tooltip="United Nations General Assembly"/>
              </a:rPr>
              <a:t>United Nations General Assembly</a:t>
            </a:r>
            <a:r>
              <a:rPr lang="en-US" sz="2500" b="1" dirty="0" smtClean="0">
                <a:latin typeface="Pristina" pitchFamily="66" charset="0"/>
              </a:rPr>
              <a:t> adopted an expanded version as the </a:t>
            </a:r>
            <a:r>
              <a:rPr lang="en-US" sz="2500" b="1" dirty="0" smtClean="0">
                <a:latin typeface="Pristina" pitchFamily="66" charset="0"/>
                <a:hlinkClick r:id="rId21" tooltip="Declaration of the Rights of the Child"/>
              </a:rPr>
              <a:t>Declaration of the Rights of the Child</a:t>
            </a:r>
            <a:endParaRPr lang="en-US" sz="2500" b="1" dirty="0" smtClean="0">
              <a:latin typeface="Pristina" pitchFamily="66"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4" presetClass="exit" presetSubtype="0" decel="100000" fill="hold" nodeType="afterEffect">
                                  <p:stCondLst>
                                    <p:cond delay="2000"/>
                                  </p:stCondLst>
                                  <p:childTnLst>
                                    <p:anim calcmode="lin" valueType="num">
                                      <p:cBhvr>
                                        <p:cTn id="15" dur="500"/>
                                        <p:tgtEl>
                                          <p:spTgt spid="1026"/>
                                        </p:tgtEl>
                                        <p:attrNameLst>
                                          <p:attrName>ppt_w</p:attrName>
                                        </p:attrNameLst>
                                      </p:cBhvr>
                                      <p:tavLst>
                                        <p:tav tm="0">
                                          <p:val>
                                            <p:strVal val="ppt_w"/>
                                          </p:val>
                                        </p:tav>
                                        <p:tav tm="100000">
                                          <p:val>
                                            <p:strVal val="ppt_w*0.05"/>
                                          </p:val>
                                        </p:tav>
                                      </p:tavLst>
                                    </p:anim>
                                    <p:anim calcmode="lin" valueType="num">
                                      <p:cBhvr>
                                        <p:cTn id="16" dur="500"/>
                                        <p:tgtEl>
                                          <p:spTgt spid="1026"/>
                                        </p:tgtEl>
                                        <p:attrNameLst>
                                          <p:attrName>ppt_h</p:attrName>
                                        </p:attrNameLst>
                                      </p:cBhvr>
                                      <p:tavLst>
                                        <p:tav tm="0">
                                          <p:val>
                                            <p:strVal val="ppt_h"/>
                                          </p:val>
                                        </p:tav>
                                        <p:tav tm="100000">
                                          <p:val>
                                            <p:strVal val="ppt_h"/>
                                          </p:val>
                                        </p:tav>
                                      </p:tavLst>
                                    </p:anim>
                                    <p:anim calcmode="lin" valueType="num">
                                      <p:cBhvr>
                                        <p:cTn id="17" dur="500"/>
                                        <p:tgtEl>
                                          <p:spTgt spid="1026"/>
                                        </p:tgtEl>
                                        <p:attrNameLst>
                                          <p:attrName>ppt_x</p:attrName>
                                        </p:attrNameLst>
                                      </p:cBhvr>
                                      <p:tavLst>
                                        <p:tav tm="0">
                                          <p:val>
                                            <p:strVal val="ppt_x"/>
                                          </p:val>
                                        </p:tav>
                                        <p:tav tm="100000">
                                          <p:val>
                                            <p:strVal val="ppt_x-.2"/>
                                          </p:val>
                                        </p:tav>
                                      </p:tavLst>
                                    </p:anim>
                                    <p:anim calcmode="lin" valueType="num">
                                      <p:cBhvr>
                                        <p:cTn id="18" dur="500"/>
                                        <p:tgtEl>
                                          <p:spTgt spid="1026"/>
                                        </p:tgtEl>
                                        <p:attrNameLst>
                                          <p:attrName>ppt_y</p:attrName>
                                        </p:attrNameLst>
                                      </p:cBhvr>
                                      <p:tavLst>
                                        <p:tav tm="0">
                                          <p:val>
                                            <p:strVal val="ppt_y"/>
                                          </p:val>
                                        </p:tav>
                                        <p:tav tm="100000">
                                          <p:val>
                                            <p:strVal val="ppt_y"/>
                                          </p:val>
                                        </p:tav>
                                      </p:tavLst>
                                    </p:anim>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childTnLst>
                          </p:cTn>
                        </p:par>
                        <p:par>
                          <p:cTn id="21" fill="hold">
                            <p:stCondLst>
                              <p:cond delay="3500"/>
                            </p:stCondLst>
                            <p:childTnLst>
                              <p:par>
                                <p:cTn id="22" presetID="48" presetClass="entr" presetSubtype="0" accel="5000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 calcmode="lin" valueType="num">
                                      <p:cBhvr>
                                        <p:cTn id="24" dur="1000" fill="hold"/>
                                        <p:tgtEl>
                                          <p:spTgt spid="10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036"/>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036"/>
                                        </p:tgtEl>
                                        <p:attrNameLst>
                                          <p:attrName>ppt_y</p:attrName>
                                        </p:attrNameLst>
                                      </p:cBhvr>
                                      <p:tavLst>
                                        <p:tav tm="0">
                                          <p:val>
                                            <p:strVal val="#ppt_y"/>
                                          </p:val>
                                        </p:tav>
                                        <p:tav tm="100000">
                                          <p:val>
                                            <p:strVal val="#ppt_y"/>
                                          </p:val>
                                        </p:tav>
                                      </p:tavLst>
                                    </p:anim>
                                    <p:animEffect transition="in" filter="fade">
                                      <p:cBhvr>
                                        <p:cTn id="27" dur="1000"/>
                                        <p:tgtEl>
                                          <p:spTgt spid="1036"/>
                                        </p:tgtEl>
                                      </p:cBhvr>
                                    </p:animEffect>
                                  </p:childTnLst>
                                </p:cTn>
                              </p:par>
                            </p:childTnLst>
                          </p:cTn>
                        </p:par>
                        <p:par>
                          <p:cTn id="28" fill="hold">
                            <p:stCondLst>
                              <p:cond delay="4500"/>
                            </p:stCondLst>
                            <p:childTnLst>
                              <p:par>
                                <p:cTn id="29" presetID="48" presetClass="entr" presetSubtype="0" accel="5000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1000" fill="hold"/>
                                        <p:tgtEl>
                                          <p:spTgt spid="1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028"/>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028"/>
                                        </p:tgtEl>
                                        <p:attrNameLst>
                                          <p:attrName>ppt_y</p:attrName>
                                        </p:attrNameLst>
                                      </p:cBhvr>
                                      <p:tavLst>
                                        <p:tav tm="0">
                                          <p:val>
                                            <p:strVal val="#ppt_y"/>
                                          </p:val>
                                        </p:tav>
                                        <p:tav tm="100000">
                                          <p:val>
                                            <p:strVal val="#ppt_y"/>
                                          </p:val>
                                        </p:tav>
                                      </p:tavLst>
                                    </p:anim>
                                    <p:animEffect transition="in" filter="fade">
                                      <p:cBhvr>
                                        <p:cTn id="34" dur="1000"/>
                                        <p:tgtEl>
                                          <p:spTgt spid="1028"/>
                                        </p:tgtEl>
                                      </p:cBhvr>
                                    </p:animEffect>
                                  </p:childTnLst>
                                </p:cTn>
                              </p:par>
                            </p:childTnLst>
                          </p:cTn>
                        </p:par>
                        <p:par>
                          <p:cTn id="35" fill="hold">
                            <p:stCondLst>
                              <p:cond delay="5500"/>
                            </p:stCondLst>
                            <p:childTnLst>
                              <p:par>
                                <p:cTn id="36" presetID="48" presetClass="entr" presetSubtype="0" accel="50000" fill="hold" nodeType="afterEffect">
                                  <p:stCondLst>
                                    <p:cond delay="0"/>
                                  </p:stCondLst>
                                  <p:childTnLst>
                                    <p:set>
                                      <p:cBhvr>
                                        <p:cTn id="37" dur="1" fill="hold">
                                          <p:stCondLst>
                                            <p:cond delay="0"/>
                                          </p:stCondLst>
                                        </p:cTn>
                                        <p:tgtEl>
                                          <p:spTgt spid="1038"/>
                                        </p:tgtEl>
                                        <p:attrNameLst>
                                          <p:attrName>style.visibility</p:attrName>
                                        </p:attrNameLst>
                                      </p:cBhvr>
                                      <p:to>
                                        <p:strVal val="visible"/>
                                      </p:to>
                                    </p:set>
                                    <p:anim calcmode="lin" valueType="num">
                                      <p:cBhvr>
                                        <p:cTn id="38" dur="1000" fill="hold"/>
                                        <p:tgtEl>
                                          <p:spTgt spid="10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1038"/>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1038"/>
                                        </p:tgtEl>
                                        <p:attrNameLst>
                                          <p:attrName>ppt_y</p:attrName>
                                        </p:attrNameLst>
                                      </p:cBhvr>
                                      <p:tavLst>
                                        <p:tav tm="0">
                                          <p:val>
                                            <p:strVal val="#ppt_y"/>
                                          </p:val>
                                        </p:tav>
                                        <p:tav tm="100000">
                                          <p:val>
                                            <p:strVal val="#ppt_y"/>
                                          </p:val>
                                        </p:tav>
                                      </p:tavLst>
                                    </p:anim>
                                    <p:animEffect transition="in" filter="fade">
                                      <p:cBhvr>
                                        <p:cTn id="41" dur="1000"/>
                                        <p:tgtEl>
                                          <p:spTgt spid="1038"/>
                                        </p:tgtEl>
                                      </p:cBhvr>
                                    </p:animEffect>
                                  </p:childTnLst>
                                </p:cTn>
                              </p:par>
                            </p:childTnLst>
                          </p:cTn>
                        </p:par>
                        <p:par>
                          <p:cTn id="42" fill="hold">
                            <p:stCondLst>
                              <p:cond delay="6500"/>
                            </p:stCondLst>
                            <p:childTnLst>
                              <p:par>
                                <p:cTn id="43" presetID="48" presetClass="entr" presetSubtype="0" accel="50000" fill="hold" nodeType="afterEffect">
                                  <p:stCondLst>
                                    <p:cond delay="0"/>
                                  </p:stCondLst>
                                  <p:childTnLst>
                                    <p:set>
                                      <p:cBhvr>
                                        <p:cTn id="44" dur="1" fill="hold">
                                          <p:stCondLst>
                                            <p:cond delay="0"/>
                                          </p:stCondLst>
                                        </p:cTn>
                                        <p:tgtEl>
                                          <p:spTgt spid="1030"/>
                                        </p:tgtEl>
                                        <p:attrNameLst>
                                          <p:attrName>style.visibility</p:attrName>
                                        </p:attrNameLst>
                                      </p:cBhvr>
                                      <p:to>
                                        <p:strVal val="visible"/>
                                      </p:to>
                                    </p:set>
                                    <p:anim calcmode="lin" valueType="num">
                                      <p:cBhvr>
                                        <p:cTn id="45" dur="1000" fill="hold"/>
                                        <p:tgtEl>
                                          <p:spTgt spid="10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1030"/>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1030"/>
                                        </p:tgtEl>
                                        <p:attrNameLst>
                                          <p:attrName>ppt_y</p:attrName>
                                        </p:attrNameLst>
                                      </p:cBhvr>
                                      <p:tavLst>
                                        <p:tav tm="0">
                                          <p:val>
                                            <p:strVal val="#ppt_y"/>
                                          </p:val>
                                        </p:tav>
                                        <p:tav tm="100000">
                                          <p:val>
                                            <p:strVal val="#ppt_y"/>
                                          </p:val>
                                        </p:tav>
                                      </p:tavLst>
                                    </p:anim>
                                    <p:animEffect transition="in" filter="fade">
                                      <p:cBhvr>
                                        <p:cTn id="48" dur="1000"/>
                                        <p:tgtEl>
                                          <p:spTgt spid="1030"/>
                                        </p:tgtEl>
                                      </p:cBhvr>
                                    </p:animEffect>
                                  </p:childTnLst>
                                </p:cTn>
                              </p:par>
                            </p:childTnLst>
                          </p:cTn>
                        </p:par>
                        <p:par>
                          <p:cTn id="49" fill="hold">
                            <p:stCondLst>
                              <p:cond delay="7500"/>
                            </p:stCondLst>
                            <p:childTnLst>
                              <p:par>
                                <p:cTn id="50" presetID="48" presetClass="entr" presetSubtype="0" accel="50000" fill="hold" nodeType="afterEffect">
                                  <p:stCondLst>
                                    <p:cond delay="0"/>
                                  </p:stCondLst>
                                  <p:childTnLst>
                                    <p:set>
                                      <p:cBhvr>
                                        <p:cTn id="51" dur="1" fill="hold">
                                          <p:stCondLst>
                                            <p:cond delay="0"/>
                                          </p:stCondLst>
                                        </p:cTn>
                                        <p:tgtEl>
                                          <p:spTgt spid="1042"/>
                                        </p:tgtEl>
                                        <p:attrNameLst>
                                          <p:attrName>style.visibility</p:attrName>
                                        </p:attrNameLst>
                                      </p:cBhvr>
                                      <p:to>
                                        <p:strVal val="visible"/>
                                      </p:to>
                                    </p:set>
                                    <p:anim calcmode="lin" valueType="num">
                                      <p:cBhvr>
                                        <p:cTn id="52" dur="1000" fill="hold"/>
                                        <p:tgtEl>
                                          <p:spTgt spid="10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1042"/>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1042"/>
                                        </p:tgtEl>
                                        <p:attrNameLst>
                                          <p:attrName>ppt_y</p:attrName>
                                        </p:attrNameLst>
                                      </p:cBhvr>
                                      <p:tavLst>
                                        <p:tav tm="0">
                                          <p:val>
                                            <p:strVal val="#ppt_y"/>
                                          </p:val>
                                        </p:tav>
                                        <p:tav tm="100000">
                                          <p:val>
                                            <p:strVal val="#ppt_y"/>
                                          </p:val>
                                        </p:tav>
                                      </p:tavLst>
                                    </p:anim>
                                    <p:animEffect transition="in" filter="fade">
                                      <p:cBhvr>
                                        <p:cTn id="55" dur="1000"/>
                                        <p:tgtEl>
                                          <p:spTgt spid="1042"/>
                                        </p:tgtEl>
                                      </p:cBhvr>
                                    </p:animEffect>
                                  </p:childTnLst>
                                </p:cTn>
                              </p:par>
                            </p:childTnLst>
                          </p:cTn>
                        </p:par>
                        <p:par>
                          <p:cTn id="56" fill="hold">
                            <p:stCondLst>
                              <p:cond delay="8500"/>
                            </p:stCondLst>
                            <p:childTnLst>
                              <p:par>
                                <p:cTn id="57" presetID="48" presetClass="entr" presetSubtype="0" accel="50000" fill="hold" nodeType="afterEffect">
                                  <p:stCondLst>
                                    <p:cond delay="0"/>
                                  </p:stCondLst>
                                  <p:childTnLst>
                                    <p:set>
                                      <p:cBhvr>
                                        <p:cTn id="58" dur="1" fill="hold">
                                          <p:stCondLst>
                                            <p:cond delay="0"/>
                                          </p:stCondLst>
                                        </p:cTn>
                                        <p:tgtEl>
                                          <p:spTgt spid="1040"/>
                                        </p:tgtEl>
                                        <p:attrNameLst>
                                          <p:attrName>style.visibility</p:attrName>
                                        </p:attrNameLst>
                                      </p:cBhvr>
                                      <p:to>
                                        <p:strVal val="visible"/>
                                      </p:to>
                                    </p:set>
                                    <p:anim calcmode="lin" valueType="num">
                                      <p:cBhvr>
                                        <p:cTn id="59" dur="1000" fill="hold"/>
                                        <p:tgtEl>
                                          <p:spTgt spid="104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1040"/>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1040"/>
                                        </p:tgtEl>
                                        <p:attrNameLst>
                                          <p:attrName>ppt_y</p:attrName>
                                        </p:attrNameLst>
                                      </p:cBhvr>
                                      <p:tavLst>
                                        <p:tav tm="0">
                                          <p:val>
                                            <p:strVal val="#ppt_y"/>
                                          </p:val>
                                        </p:tav>
                                        <p:tav tm="100000">
                                          <p:val>
                                            <p:strVal val="#ppt_y"/>
                                          </p:val>
                                        </p:tav>
                                      </p:tavLst>
                                    </p:anim>
                                    <p:animEffect transition="in" filter="fade">
                                      <p:cBhvr>
                                        <p:cTn id="62" dur="1000"/>
                                        <p:tgtEl>
                                          <p:spTgt spid="1040"/>
                                        </p:tgtEl>
                                      </p:cBhvr>
                                    </p:animEffect>
                                  </p:childTnLst>
                                </p:cTn>
                              </p:par>
                            </p:childTnLst>
                          </p:cTn>
                        </p:par>
                        <p:par>
                          <p:cTn id="63" fill="hold">
                            <p:stCondLst>
                              <p:cond delay="9500"/>
                            </p:stCondLst>
                            <p:childTnLst>
                              <p:par>
                                <p:cTn id="64" presetID="48" presetClass="entr" presetSubtype="0" accel="50000" fill="hold" nodeType="afterEffect">
                                  <p:stCondLst>
                                    <p:cond delay="0"/>
                                  </p:stCondLst>
                                  <p:childTnLst>
                                    <p:set>
                                      <p:cBhvr>
                                        <p:cTn id="65" dur="1" fill="hold">
                                          <p:stCondLst>
                                            <p:cond delay="0"/>
                                          </p:stCondLst>
                                        </p:cTn>
                                        <p:tgtEl>
                                          <p:spTgt spid="1034"/>
                                        </p:tgtEl>
                                        <p:attrNameLst>
                                          <p:attrName>style.visibility</p:attrName>
                                        </p:attrNameLst>
                                      </p:cBhvr>
                                      <p:to>
                                        <p:strVal val="visible"/>
                                      </p:to>
                                    </p:set>
                                    <p:anim calcmode="lin" valueType="num">
                                      <p:cBhvr>
                                        <p:cTn id="66" dur="1000" fill="hold"/>
                                        <p:tgtEl>
                                          <p:spTgt spid="10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1034"/>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1034"/>
                                        </p:tgtEl>
                                        <p:attrNameLst>
                                          <p:attrName>ppt_y</p:attrName>
                                        </p:attrNameLst>
                                      </p:cBhvr>
                                      <p:tavLst>
                                        <p:tav tm="0">
                                          <p:val>
                                            <p:strVal val="#ppt_y"/>
                                          </p:val>
                                        </p:tav>
                                        <p:tav tm="100000">
                                          <p:val>
                                            <p:strVal val="#ppt_y"/>
                                          </p:val>
                                        </p:tav>
                                      </p:tavLst>
                                    </p:anim>
                                    <p:animEffect transition="in" filter="fade">
                                      <p:cBhvr>
                                        <p:cTn id="69" dur="1000"/>
                                        <p:tgtEl>
                                          <p:spTgt spid="1034"/>
                                        </p:tgtEl>
                                      </p:cBhvr>
                                    </p:animEffect>
                                  </p:childTnLst>
                                </p:cTn>
                              </p:par>
                            </p:childTnLst>
                          </p:cTn>
                        </p:par>
                        <p:par>
                          <p:cTn id="70" fill="hold">
                            <p:stCondLst>
                              <p:cond delay="10500"/>
                            </p:stCondLst>
                            <p:childTnLst>
                              <p:par>
                                <p:cTn id="71" presetID="48" presetClass="entr" presetSubtype="0" accel="50000" fill="hold" nodeType="afterEffect">
                                  <p:stCondLst>
                                    <p:cond delay="0"/>
                                  </p:stCondLst>
                                  <p:childTnLst>
                                    <p:set>
                                      <p:cBhvr>
                                        <p:cTn id="72" dur="1" fill="hold">
                                          <p:stCondLst>
                                            <p:cond delay="0"/>
                                          </p:stCondLst>
                                        </p:cTn>
                                        <p:tgtEl>
                                          <p:spTgt spid="1032"/>
                                        </p:tgtEl>
                                        <p:attrNameLst>
                                          <p:attrName>style.visibility</p:attrName>
                                        </p:attrNameLst>
                                      </p:cBhvr>
                                      <p:to>
                                        <p:strVal val="visible"/>
                                      </p:to>
                                    </p:set>
                                    <p:anim calcmode="lin" valueType="num">
                                      <p:cBhvr>
                                        <p:cTn id="73" dur="1000" fill="hold"/>
                                        <p:tgtEl>
                                          <p:spTgt spid="10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032"/>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032"/>
                                        </p:tgtEl>
                                        <p:attrNameLst>
                                          <p:attrName>ppt_y</p:attrName>
                                        </p:attrNameLst>
                                      </p:cBhvr>
                                      <p:tavLst>
                                        <p:tav tm="0">
                                          <p:val>
                                            <p:strVal val="#ppt_y"/>
                                          </p:val>
                                        </p:tav>
                                        <p:tav tm="100000">
                                          <p:val>
                                            <p:strVal val="#ppt_y"/>
                                          </p:val>
                                        </p:tav>
                                      </p:tavLst>
                                    </p:anim>
                                    <p:animEffect transition="in" filter="fade">
                                      <p:cBhvr>
                                        <p:cTn id="76" dur="1000"/>
                                        <p:tgtEl>
                                          <p:spTgt spid="1032"/>
                                        </p:tgtEl>
                                      </p:cBhvr>
                                    </p:animEffect>
                                  </p:childTnLst>
                                </p:cTn>
                              </p:par>
                            </p:childTnLst>
                          </p:cTn>
                        </p:par>
                        <p:par>
                          <p:cTn id="77" fill="hold">
                            <p:stCondLst>
                              <p:cond delay="11500"/>
                            </p:stCondLst>
                            <p:childTnLst>
                              <p:par>
                                <p:cTn id="78" presetID="35" presetClass="entr" presetSubtype="0" fill="hold" nodeType="afterEffect">
                                  <p:stCondLst>
                                    <p:cond delay="2000"/>
                                  </p:stCondLst>
                                  <p:childTnLst>
                                    <p:set>
                                      <p:cBhvr>
                                        <p:cTn id="79" dur="1" fill="hold">
                                          <p:stCondLst>
                                            <p:cond delay="0"/>
                                          </p:stCondLst>
                                        </p:cTn>
                                        <p:tgtEl>
                                          <p:spTgt spid="1044"/>
                                        </p:tgtEl>
                                        <p:attrNameLst>
                                          <p:attrName>style.visibility</p:attrName>
                                        </p:attrNameLst>
                                      </p:cBhvr>
                                      <p:to>
                                        <p:strVal val="visible"/>
                                      </p:to>
                                    </p:set>
                                    <p:animEffect transition="in" filter="fade">
                                      <p:cBhvr>
                                        <p:cTn id="80" dur="2000"/>
                                        <p:tgtEl>
                                          <p:spTgt spid="1044"/>
                                        </p:tgtEl>
                                      </p:cBhvr>
                                    </p:animEffect>
                                    <p:anim calcmode="lin" valueType="num">
                                      <p:cBhvr>
                                        <p:cTn id="81" dur="2000" fill="hold"/>
                                        <p:tgtEl>
                                          <p:spTgt spid="1044"/>
                                        </p:tgtEl>
                                        <p:attrNameLst>
                                          <p:attrName>style.rotation</p:attrName>
                                        </p:attrNameLst>
                                      </p:cBhvr>
                                      <p:tavLst>
                                        <p:tav tm="0">
                                          <p:val>
                                            <p:fltVal val="720"/>
                                          </p:val>
                                        </p:tav>
                                        <p:tav tm="100000">
                                          <p:val>
                                            <p:fltVal val="0"/>
                                          </p:val>
                                        </p:tav>
                                      </p:tavLst>
                                    </p:anim>
                                    <p:anim calcmode="lin" valueType="num">
                                      <p:cBhvr>
                                        <p:cTn id="82" dur="2000" fill="hold"/>
                                        <p:tgtEl>
                                          <p:spTgt spid="1044"/>
                                        </p:tgtEl>
                                        <p:attrNameLst>
                                          <p:attrName>ppt_h</p:attrName>
                                        </p:attrNameLst>
                                      </p:cBhvr>
                                      <p:tavLst>
                                        <p:tav tm="0">
                                          <p:val>
                                            <p:fltVal val="0"/>
                                          </p:val>
                                        </p:tav>
                                        <p:tav tm="100000">
                                          <p:val>
                                            <p:strVal val="#ppt_h"/>
                                          </p:val>
                                        </p:tav>
                                      </p:tavLst>
                                    </p:anim>
                                    <p:anim calcmode="lin" valueType="num">
                                      <p:cBhvr>
                                        <p:cTn id="83" dur="2000" fill="hold"/>
                                        <p:tgtEl>
                                          <p:spTgt spid="1044"/>
                                        </p:tgtEl>
                                        <p:attrNameLst>
                                          <p:attrName>ppt_w</p:attrName>
                                        </p:attrNameLst>
                                      </p:cBhvr>
                                      <p:tavLst>
                                        <p:tav tm="0">
                                          <p:val>
                                            <p:fltVal val="0"/>
                                          </p:val>
                                        </p:tav>
                                        <p:tav tm="100000">
                                          <p:val>
                                            <p:strVal val="#ppt_w"/>
                                          </p:val>
                                        </p:tav>
                                      </p:tavLst>
                                    </p:anim>
                                  </p:childTnLst>
                                </p:cTn>
                              </p:par>
                            </p:childTnLst>
                          </p:cTn>
                        </p:par>
                        <p:par>
                          <p:cTn id="84" fill="hold">
                            <p:stCondLst>
                              <p:cond delay="15500"/>
                            </p:stCondLst>
                            <p:childTnLst>
                              <p:par>
                                <p:cTn id="85" presetID="29" presetClass="entr" presetSubtype="0" fill="hold" nodeType="afterEffect">
                                  <p:stCondLst>
                                    <p:cond delay="0"/>
                                  </p:stCondLst>
                                  <p:childTnLst>
                                    <p:set>
                                      <p:cBhvr>
                                        <p:cTn id="86" dur="1" fill="hold">
                                          <p:stCondLst>
                                            <p:cond delay="0"/>
                                          </p:stCondLst>
                                        </p:cTn>
                                        <p:tgtEl>
                                          <p:spTgt spid="12">
                                            <p:txEl>
                                              <p:pRg st="0" end="0"/>
                                            </p:txEl>
                                          </p:spTgt>
                                        </p:tgtEl>
                                        <p:attrNameLst>
                                          <p:attrName>style.visibility</p:attrName>
                                        </p:attrNameLst>
                                      </p:cBhvr>
                                      <p:to>
                                        <p:strVal val="visible"/>
                                      </p:to>
                                    </p:set>
                                    <p:anim calcmode="lin" valueType="num">
                                      <p:cBhvr>
                                        <p:cTn id="8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2">
                                            <p:txEl>
                                              <p:pRg st="0" end="0"/>
                                            </p:txEl>
                                          </p:spTgt>
                                        </p:tgtEl>
                                      </p:cBhvr>
                                    </p:animEffect>
                                  </p:childTnLst>
                                </p:cTn>
                              </p:par>
                            </p:childTnLst>
                          </p:cTn>
                        </p:par>
                        <p:par>
                          <p:cTn id="90" fill="hold">
                            <p:stCondLst>
                              <p:cond delay="16500"/>
                            </p:stCondLst>
                            <p:childTnLst>
                              <p:par>
                                <p:cTn id="91" presetID="29" presetClass="entr" presetSubtype="0" fill="hold" nodeType="afterEffect">
                                  <p:stCondLst>
                                    <p:cond delay="0"/>
                                  </p:stCondLst>
                                  <p:childTnLst>
                                    <p:set>
                                      <p:cBhvr>
                                        <p:cTn id="92" dur="1" fill="hold">
                                          <p:stCondLst>
                                            <p:cond delay="0"/>
                                          </p:stCondLst>
                                        </p:cTn>
                                        <p:tgtEl>
                                          <p:spTgt spid="12">
                                            <p:txEl>
                                              <p:pRg st="1" end="1"/>
                                            </p:txEl>
                                          </p:spTgt>
                                        </p:tgtEl>
                                        <p:attrNameLst>
                                          <p:attrName>style.visibility</p:attrName>
                                        </p:attrNameLst>
                                      </p:cBhvr>
                                      <p:to>
                                        <p:strVal val="visible"/>
                                      </p:to>
                                    </p:set>
                                    <p:anim calcmode="lin" valueType="num">
                                      <p:cBhvr>
                                        <p:cTn id="93"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94"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2">
                                            <p:txEl>
                                              <p:pRg st="1" end="1"/>
                                            </p:txEl>
                                          </p:spTgt>
                                        </p:tgtEl>
                                      </p:cBhvr>
                                    </p:animEffect>
                                  </p:childTnLst>
                                </p:cTn>
                              </p:par>
                            </p:childTnLst>
                          </p:cTn>
                        </p:par>
                        <p:par>
                          <p:cTn id="96" fill="hold">
                            <p:stCondLst>
                              <p:cond delay="17500"/>
                            </p:stCondLst>
                            <p:childTnLst>
                              <p:par>
                                <p:cTn id="97" presetID="29" presetClass="entr" presetSubtype="0" fill="hold" nodeType="afterEffect">
                                  <p:stCondLst>
                                    <p:cond delay="0"/>
                                  </p:stCondLst>
                                  <p:childTnLst>
                                    <p:set>
                                      <p:cBhvr>
                                        <p:cTn id="98" dur="1" fill="hold">
                                          <p:stCondLst>
                                            <p:cond delay="0"/>
                                          </p:stCondLst>
                                        </p:cTn>
                                        <p:tgtEl>
                                          <p:spTgt spid="12">
                                            <p:txEl>
                                              <p:pRg st="2" end="2"/>
                                            </p:txEl>
                                          </p:spTgt>
                                        </p:tgtEl>
                                        <p:attrNameLst>
                                          <p:attrName>style.visibility</p:attrName>
                                        </p:attrNameLst>
                                      </p:cBhvr>
                                      <p:to>
                                        <p:strVal val="visible"/>
                                      </p:to>
                                    </p:set>
                                    <p:anim calcmode="lin" valueType="num">
                                      <p:cBhvr>
                                        <p:cTn id="99" dur="10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100" dur="1000" fill="hold"/>
                                        <p:tgtEl>
                                          <p:spTgt spid="1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ncrypted-tbn0.gstatic.com/images?q=tbn:ANd9GcQ94NVYa41yzRQ66IlcZkMhHbArf8OJ2qKR1mP_KBkPz6AWSrU9k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1748" name="Picture 4" descr="https://encrypted-tbn0.gstatic.com/images?q=tbn:ANd9GcTd_-sk_4XVjifCORd7TcV_J6hbcvyQkWE1mjceV8J5iwSrr6HTBQ"/>
          <p:cNvPicPr>
            <a:picLocks noChangeAspect="1" noChangeArrowheads="1"/>
          </p:cNvPicPr>
          <p:nvPr/>
        </p:nvPicPr>
        <p:blipFill>
          <a:blip r:embed="rId3" cstate="print"/>
          <a:srcRect/>
          <a:stretch>
            <a:fillRect/>
          </a:stretch>
        </p:blipFill>
        <p:spPr bwMode="auto">
          <a:xfrm>
            <a:off x="2771799" y="3284984"/>
            <a:ext cx="4115437" cy="3573016"/>
          </a:xfrm>
          <a:prstGeom prst="rect">
            <a:avLst/>
          </a:prstGeom>
          <a:noFill/>
        </p:spPr>
      </p:pic>
      <p:pic>
        <p:nvPicPr>
          <p:cNvPr id="31750" name="Picture 6" descr="https://encrypted-tbn2.gstatic.com/images?q=tbn:ANd9GcRXxW9VnKAC1NZdaH7t5-zL6n-UgwxxQf4TZhintqNj9VC17xNHYQ"/>
          <p:cNvPicPr>
            <a:picLocks noChangeAspect="1" noChangeArrowheads="1"/>
          </p:cNvPicPr>
          <p:nvPr/>
        </p:nvPicPr>
        <p:blipFill>
          <a:blip r:embed="rId4" cstate="print"/>
          <a:srcRect/>
          <a:stretch>
            <a:fillRect/>
          </a:stretch>
        </p:blipFill>
        <p:spPr bwMode="auto">
          <a:xfrm>
            <a:off x="0" y="3284984"/>
            <a:ext cx="2924801" cy="3573016"/>
          </a:xfrm>
          <a:prstGeom prst="rect">
            <a:avLst/>
          </a:prstGeom>
          <a:noFill/>
        </p:spPr>
      </p:pic>
      <p:pic>
        <p:nvPicPr>
          <p:cNvPr id="31752" name="Picture 8" descr="https://encrypted-tbn3.gstatic.com/images?q=tbn:ANd9GcStjlOsEceNzP5W6GtKbiVuFMYrl-vY_V2F3OhqHh4_h3u2qOet"/>
          <p:cNvPicPr>
            <a:picLocks noChangeAspect="1" noChangeArrowheads="1"/>
          </p:cNvPicPr>
          <p:nvPr/>
        </p:nvPicPr>
        <p:blipFill>
          <a:blip r:embed="rId5" cstate="print"/>
          <a:srcRect/>
          <a:stretch>
            <a:fillRect/>
          </a:stretch>
        </p:blipFill>
        <p:spPr bwMode="auto">
          <a:xfrm>
            <a:off x="6054999" y="3429000"/>
            <a:ext cx="3089001" cy="3429001"/>
          </a:xfrm>
          <a:prstGeom prst="rect">
            <a:avLst/>
          </a:prstGeom>
          <a:noFill/>
        </p:spPr>
      </p:pic>
      <p:sp>
        <p:nvSpPr>
          <p:cNvPr id="31754" name="AutoShape 10" descr="data:image/jpeg;base64,/9j/4AAQSkZJRgABAQAAAQABAAD/2wCEAAkGBxMTEhQUExQVFhUXFBUUFRcXFxgXFxQVFxQYFxcXFRcYHCggGBwlHBQUITEhJSkrLi4uFx8zODMsNygtLisBCgoKDg0OGhAQGywkHCQsLCwsLCwsLCwsLCwsLCwsLCwsLCwsLCwsLCwsLCwsLCwsLCwsLCwsLCwsLCwsLCwsLP/AABEIAK4BIgMBIgACEQEDEQH/xAAbAAABBQEBAAAAAAAAAAAAAAAFAQIDBAYAB//EAEUQAAEDAQUFBQYDBQYFBQAAAAEAAhEDBAUhMUESUWFxkQYTIoGhMrHB0eHwQlJiFBUjcvEkM1OCkqIWY7LC4gc0Q3OT/8QAGAEAAwEBAAAAAAAAAAAAAAAAAAECAwT/xAAnEQACAgICAgEEAgMAAAAAAAAAAQIREiETMQNRQRQiMvAE8WGBof/aAAwDAQACEQMRAD8A3wTguCcFx0aiIVe1oDKRjN2Dcd+ZRO0GGmM4w5rH35adpxg4N8I56nr7kJWwbpAK8Ksz0QiqMYV+0Ok+cqhWGq36Rj8kD6xblqqNvZjtA57lYrOyUL6kiCkMHuYDmSeaaLI38oRFtLgpCGjNTmBQZZwMm+iXuXaBEqbBoFYZR4Dqp5ABTLM/gphZHIqKH8vVNbVYSQCJGe7qp5AKLLEd6nZZFeZUpjN7eoSm3UB/8jVDmwoqNsaV1h4FTi+LOPx+hTanaCgMto8h80speh0xrbC3UdVIyxt3BV3dp6X+G70UB7V4eGl1P0RU/QUFhZeHopG2Xgg7u09TSm0eZUT7+tJyaByaljMeIVtl1uqN2Z2RrvKgb2XZqXH0Qo3lajm5w8o+C41bUfxP6qsZr5CjS0LBTpNgQ0cT81XqXlRBiSeQWZ/Z6rzi4nmVPTueoc3AeqMPbCkaSlbqJHtAc8EtW9bO3N4PLFARcwGdToPqmVbqZo7mSlgvYaDlLtFZ5AE5xMCBxKPMePv3rEU7uojN/QLSXJbKZ/hh0wJEnPH6ro8NRdEzXoLNbwVijGzP2FT21eDJZA/L6rrSMWR0yCRhmU68aTGiAMZz+aWzeHPPRR250+76pMaKpaExzmjcoatGMzmotkLLEon78bvRcoISpYjPTQEoSgLoWNGxQvq1d3SJ1yHM5fPyWItUxvWi7TVwXNZulx9w+KzVrfgeSqK+SZMEVJVSq6VbqKrWVMzQOtdTZPljwVKraFJaDJjVU3EaqkiizVvNwkADLNVv3vVOUdFzqjGwT5JRebBkEsF6CxGV6p/MU9tKsTkQmOvncEw327RLF+h2XW3dWdmQOZUgup+r2+qFuvl+9RuvWpvKMJBYbF0/8z0KcLqZq5x8vmgv7U/MmAOp5K5d1CrWJ2SQ0e045DhxKON+wsK/u6iMTtdQFWtNnpZNgcSSfRMrMYzN7yeEfVPNGmcXBw+9VOH+R7K/cNGdRvk1S0K9JmJO15Yc079gpH2TO/xZeUKGtdBwjEeXoqxTFsmfe1PRo9Ej+0A3+p+SC2iyOBxBG4QVVcyM59yfFEVhqpfv3JTHX+dGjogpC5PjiAVN+vmRgo3X1VOp6lDVyeCAIm3PP4j6pRXdvVKkrLVLRcSUuO8ptGs5jg4EyCCMTonNSOaps0o9UpVNprXiDtAHLQojQGazHY+1bdmaDmwlh5TI9COi0lSqWCc8hv6roTtWcjjTokqU54nNMqUsJOAGJ96mGJacgQeZQ+3Wgy4DAZHilkFA+vUkk78k0HglwShqkYwlcpe7K5A7PTUjilTKzwASTA3lYM2MZfb9qq7CYgdBj6ygFrqb0WtDyXPIOBc4/wC45IPaRJWkUZyZWrFULa/ZbOpwCI12wAhF6vwA3J0SgWDJJ3AlD5zVuo/B3EKjUfATRQlsfIHBUk57pTVQHJUiVqAOAUtFsnBcW4xrkj9x3XOy52uLW7wM3u/Tw1QAy7rkfVdLjDffGZ5Ivb3hoFKn4WtyA/EeeqJXme5p7DfbfmdfPgPeUPsllkRmR7PxUrZXRWsl3Y7bwCG+I/AAKCqwvdJwwkD8o+eZR+0UYAYMROMqLugScM+sZAT95qqEZuuDOy3ABXLuJLS078DuOQ96JVbtAOWmKgo2eBHGT/qCVDEpuMljhO6VWt1zte3aZEjNuZ8ozCKOpS5h1ET0+nqqpeWudGhw6pdB2Y+0Wcg5KALXXjYhUHesyPtt3Hes1a6JaclRJVXJUhCAJKJVpqqU81baokXElanOCY1SLM1DfYe27Fc0zlUED+cYj4r0V+4QXHBokZ8dy8p7Pj+1UY/xAvULvbNZoJ/ETzzzWkZGE1subBFRjTpTid5nFCreyHuHFaC1UvG3E4g68Qg140/G7HVWkZNg4hPpU5T9lTUm+E6J0FkfmfRcnQuRQWeiKtajgrKo2x2IHCfVc0ujpRi7S2HOH6nD/cULcjF8N2ar+JnqJ+JQpwwW8OjCfZWrPWfvQxP3qj1UIDfQgTxTYIC1naIfaHyeAVm8WQGfqBd5TA9xVFBRy5cuQByVmaRS2dskAbwgArc1395UJd7LTjvP6RxJwW+ue7IeS6C/AujIR7LBwHzVTs9d4pUWucPG6Xga4/iPoAtJdVOJO4EnmP6qHIpIzV5M27Q7cwQPvnPRJQZOIwO00Yf6sOqloDaNd3DDycQn2GniB/zPcAmnQ6slps2to6gkfUcMkylSgjiSfJo+oTLLW8ZHEnoFaqgRtD8sfyyZ+CT8mhxjsrijtFMr0uGg+JUrKsNO8z6k/ABdeeAgZuwH+n6ojNMc4kLKf8Vg/QJ6IdWs5BJ/WfQoxY2zXdwkeQAHvlQupeFs57R9HEfBUR0C7A7YcQfZLi0jhoUP7Q3dEkaZ8t/uRe2UNlx4meimt3ipNdu8B+H/AGoEecVGQmInedDZcSMj9/JDiExHMKt01SCuUSpkXEnapFG1TNYcoWRsi/2WZNso/wAxPRpXq1x0w4l0YgwDyzg+a837IWY/tTXQYbtf9Jhep9mmjuTOe2T5EBVD8jHy9Fl7pqtEZNJ9fos9eHtu5lH6n98T+ke8oHbh43cz710HMUtldUEABOLUjxKAGLkuxw965Az0VD3Olx4IhUMA8kIs8gO6rjmdSAHaWn4wd7fcgdQYI92lrCWN1MnyGCA1HLfxbiYeT8inUfGaH3pSD2bO8jLTFXbQ3HDyVWowkK2JGT7SkCuWDJjWs6D6oWrN5vLq1QnMvdPVVkixEq5cgBWharsdcRqu71+FNhk/qOjR8ToOaCXDdrrRWZSbqcT+Vup6SvRr2qtpMFGlg1reu8niTiVMnRUVbLNB+297x7NMAN3F5wHkBGCLOhtF+P4YniQVVueiBZ2R+I94eIOR6AJLyfNGp+on0AHwK5vJKtGkVYHu2nDao12SOh+qS6Xy9v8A9hPVo+Slu+uCeOzH8wA9+CpWXwV4nDbBA1A/oUORpiMpuItL27g4+WyrNnrQ6NIAI3worVS/j7c5tcw8xI+SgoA9FLdlRiWq2YjEaKxX8VagN7nE+R/8UIo1YJDtXmOG4ojTqRVaT+CjVeDyLgPemnTCS0XezhDqhP5i6PN5PwCmt1INqNb+o/8AUSh1wnZ7iNQ89G/1RO9Xf2gbgwv9IWsZmDjsF3liQd7vn9E1lOaVRp0Ejm36Qo61SS0Hn6qSxPl9QaEfABaKVohoyl608Pv7wWfqiDC1140ZB5eoKyldUhMhhW7IJ+OEqtuWwuKysDO8kucQBhg0gSASIBwHu1Q1Yk6B1jswc5sYb5OIIOXGcOq09KztbhAnkJPMofSpbNRzhhtaDKZzKttUItuwtcrf4gwjwn3b1sOzzsHDGJBn3hY65Hjbw/Kfgtl2fcNg44zPorj2Zz6LdX+8/wAqztqMuPMo/UdL3cG/VZypmtTEhlcTJTwyZUZCBjvJckxSoA39bKFVfSgHiZKtV2k5R55DyVeo5ccjqRhO0TptZE4AAek/FU6lLHqpbXU26tV85vMeZw9AuqLo8f4mE+wbWaQAmxDTKvVWgj3qvbO6AAa+Xbjh8VTEjB9pLNs1drR42vPI/BCVqe1A2qc/lI9cCsspNBVyROYySgD0P/0/sYp2Z9ojxPc5jD+kYHqQeiqV65qvFNuJqPDQdzZxKNXn/Z7FRpNwcabWDgXSXHq4ob2Zs/8AH2jk0Q3yaZIWLe2zRdUbS0kMpgNyAa0cgEJt1SWNbvBPX+qkvC04DEDLPkh/fSYgwNdPLVclOTs3VIF7T2QQ2SNdAOMZqC32l4rMc3xCBtEN1OvBHKjG5Tiq7rukzitdx7Rrip7TIhU2i45Avls54/1V19lLaZKsXZdnjiJRm32VwZi3mpUbNFGtMxBEQ46mBz4BXq1cNbVDpEWYnIYAvAnhmnCzwTGXVR2imCKkjF1MMneA6YSvZEoSrRZu8AdxBwFJ7gebXQrt4tlxdvpMb/udPoEPojYDeFnDfMkj4q72gq7NBzhyHngPiqi9r/ZzyTM7Sr7bxuBPSCR7lYuh/wDEdyB6GPiqdwsk1HH8LT1OSs3UdlzSfxS3q4/GFstEMW8qcF3En1ErE2ykQTuJwW9vceIj9IPRZSlQFQupH2tolq0izNgQhbO6/wC5ZnMDmdBHCI+wglmuR+0RVBYBpq7lu5rRubAaBhkAFTJOqOG1gSNDhr1T6fD781Xru8Z5n7wUlE+qzbLQXuNp2nGMmnJa7s6PaPADdvKx9wvh1Q7mH3rY3BV8J4Y8cvoq8fZM+iWjUO1VMzi6PLRA3HFFLPUlr3by49ZQapVWt6Ma2Wqb8FFaBB5iVXZXVq0eIJZBRBtcEiig7lyMgo9JMyd2Kp28bFN53NJ9CiCCdra2xZ3QYLnADjjj6BYONnRdGG1jQQOPNStEhQ0nDEznqn06i2Toxezi1ULfde2Q5vhcDPM8Doi+GeHBNEGMePJPJCpmVvq7H1WtEgS+XkaAA4wYzMYcUGtHZWqPZId5Rgdc1vHhpxIxmP6qvVgDcjQ02YU9m6wGQOJwG4RiJic/RJclhc6sBGGBdoQJGBG/RbdpxB3GJzCtUXAyZx2h0k5eaWh2xL3pOrOEgN2chMwI1jzVawWY06gc46O5Yg6InVcScufDmo3AmN2o3LNRi1Ro5Oyra3N1k7j8lXbtThrlwCfb6dQzsx/LkVRsjKod4geh+ypxroap9s0FloNHPfqiFKgEGo2n7KL0LQCM1nLvZ3qSUdAyrffdVGtaxxl0OcPw8TwTrz7UMYG7W0dp2zgCfNExSpkzDdrfgqlW56UHabnis7plXZFYC17nAYiJ6qS1WIKSw2VtMeHLqpK9XDNMqMtga0z6bI+CtXi0Ps5BOBEHh4sD5Eg+SoW6qAdN6t0KwezZzwIdH39ylJaTRj5ewJdFPYo1NvBxqQR/KJI5YeqgJJ7nHE09rdiXHFE6lif3MGNod6JGbgYDTG+MPJVH0D/AO6m5vRy3b+05V2T3x7THb24+8+9AmUGttLCSAS6QSTMzhsxgBxK0N4M2mgbsPIiPLRBDZD39GoRtQBIGrm4CfQ+SqDIkEazO8O0Zlpkic+fvUZd4+AVmzNAcZjaIggGf6KKq0gHwknQAEnmrIB7SS4q00wo7PYamZa6TvBCuMsLsJwWTNEy3drva4ge9bO5HDuzzMrHWWnszx38NyvUre9o2Q4gZwOKcPtdsmf3KkHLTaGkHZwGEAa/eKB1aqq98SIxhMc8TrHLrqnyx9i436JmvxmVb/awd6HNxMDb8miOsqY2R5yD+cgekKuSPsTg38FjvlyhbYav3C5TzL9QcT/WeqrG9vbQZpsxwlxMQJOAjyBWv70b1j+2NiqVajHNaXCA0bOJBzMjT6Jp7HLoztGngFIaOGO7AojTua0QP4Thhrsj4rq91VWkAtz3YweMZK5Tgu2QlJ9IzlersmA4z1VQ3zBId81oP3O4y/LPDYOBGGJQ+t2RbgS4+LXBon5Zrk5oJ9myhJ/ANfezDGI+YT22xrsnDlOStVOydMQWtLpxAnTVSN7P04/ufM5zjruyS+oh8WPiZRc05gzyS0S9pwGGpke5EBdDQRDSPM/NN/ZSPw4TmSfij6iLHxMcLWZ4eSf8Atrd/0VKpDfwTwjDnknd0dGNnknzJBxsnNqE+1hn88E5tqpuMbQB5wDy0VWlZ3nHZGJ0bHvS2i76hGDTP3uSX8mmHDYSZQbx+Ce6zzhI34RHOUGs1gtIOEt3YlXW3ZaXCCT6/ZVP+TES8TEqXVQdgXuneHukevNKezZIltqM5CXz5QAVPR7MVzkdk78yr1DsrVxJeZM4SYjdAUrzRfwbZ+RKkyGy3PXZ7dqpuH8jieuqfUsjdbQB/k+bwiFO4yG+IdMFUfclPXPjn6rRYy6Rjn5F3L/gPrXXQOJrnPADZ9MynWenSomaZqOOWLhB8gFYF0MacB105KT9laMMOW5aKvREpSfbI/wB4xEiZzjMJBUZozjLhMTnEynlrWjGEjbXODQSeGKrL4IofUfhOw0uAwwGPDEKu6ucu7a06wAI6AKybHUfuaOJx9FMLpwxeDwxKodA41n4wehUNGzuxk55oq6weano2QDJuPUrNzXspQBLLA85A88ldZc4/EfIfNGKVEqUWfgpcl7LSBDbrZ9lOF3M3IyLOnCzrN4lbBH7vZ+VPbYG7giws6e2zqHND2B22ETMcMlK2yosLOnCilkwBP7JzXIx3K5Gxlto2sMsVPSoBuXXVO7sfZKc1o3LqxMSKsDplqmCgd6tgBLKTjY7KD7LOaiN3Aj6ImSFyh+OI8mBzdo5+5MN3iEaLVHsKOGI82A3XYNwTDdLdyPd2u7pTwIeZnTczfyhObc7dwR2o2NNRx14J4pcFP06HyAVl1t3BTNu5soq2jyT+6Cpfxoi5GC23c3crDLGBoruwEoarXgivgTmyBtAbk9tJSFgXbK0UUibIXWcKjbLE06IrC4tToDKVrpH5T5FDn3K84ja6lbk0wmFgCTz9how/7hdq3rJKs0rrcFrSxJ3IWeM/ZVr0Z1lgKnbZPuEa7lcaKKl7C0BhZFI2yIp3S7u1ODHYPFnUgs6u92lDU8AsqCzpwoK1sro4IwQWVabGmYIMGDBBg7jGRUgohSMogEkNALjJIGLsIk71IGlUoIVkHdrthTFhSbKrEVkWyuU2zwSJ4hY4JWpgKcFoSSBKEwJ0pAOKVRSdw6/RPHkkAq4pQklMBIXQlngUjidAgBYXQkDydIXYoAUrmmclHXoB4hwkbsR7ktGi1ghoAG4IphaHpUiQmE6FZ20ulNY6U9FBYhckLzoCUpTaglKgsVjjqITikBXIoLOhIZTlw5IodjQu2UolLCKCxoYl2Auc6E5PQDQ3gl2eCdCWEUA2EidC4hACJC5cGgJJ4oA4uTZTPDMTjunHolCLAVcklcmIiDeKc0JAnAooVjgE4BNBSyigJAE5RUxhiZUkoFYq5KuQAkpspxKaXItDpnLoSSoqtaBKlyHROAkhUW3m3cfT5qOtflNuBa7oPmkpoMQlCZUbgUEr9qaYypuPmFXqdrR/h9TghzQ8TRUKQAwCkhZR3at0YMAx+9VXq9rKpwAaDynTikvIhOJs4XEBYyjfdpfgHNHGFzrbaSf73DgISfkQUbMpJ5Lzynf9R1V1MvqjZwkPEE4Y+ynve8kl1Wo4aSccunok/KkOj0AniFG6u0ZuaOZCwlSo9owe70J9yipS4yfFMe0So50OjeOvCkM6jP8AUFCb7s4Md62eCyBsWEwz1VihQdoWjkELzA0aM9oKH5jhwKb/AMRUdNs/5SgFGkSSC4xwUdcgYS7qnyMWjQu7RNiRTqHGMgD0UZ7Quwiicd7h64YLJXdVbUph9QS5siQBjBieCI06lIAkMMgTjCXJINBY9o34/wAICP1T7gm07+rOEhjB1P2F59Y+1teo80aTWAtc4bTycRtQIAGBR+xWG3OPjq0GtBx2WuJMHSYjJNykuwNA+9rQY9gT+lx+CifetaYL40wpmfUQhr7mtjqmybSwU8cG0wHRG/KZ4KyOzVWP/eVvIMH/AGoysLLQruJ2u8MxEhoBhV228kwX1Sc8Rsj3KuzsvXcSDba2y0+GA0Ok/mcB4gn/APBVNxLn1aznb+9eN2gIAzRtis4vf+er/t+S5RnsRS/xK3/6vSp4y/f7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eg;base64,/9j/4AAQSkZJRgABAQAAAQABAAD/2wCEAAkGBxMTEhQUExQVFhUXFBUUFRcXFxgXFxQVFxQYFxcXFRcYHCggGBwlHBQUITEhJSkrLi4uFx8zODMsNygtLisBCgoKDg0OGhAQGywkHCQsLCwsLCwsLCwsLCwsLCwsLCwsLCwsLCwsLCwsLCwsLCwsLCwsLCwsLCwsLCwsLCwsLP/AABEIAK4BIgMBIgACEQEDEQH/xAAbAAABBQEBAAAAAAAAAAAAAAAFAQIDBAYAB//EAEUQAAEDAQUFBQYDBQYFBQAAAAEAAhEDBAUhMUESUWFxkQYTIoGhMrHB0eHwQlJiFBUjcvEkM1OCkqIWY7LC4gc0Q3OT/8QAGAEAAwEBAAAAAAAAAAAAAAAAAAECAwT/xAAnEQACAgICAgEEAgMAAAAAAAAAAQIREiETMQNRQRQiMvAE8WGBof/aAAwDAQACEQMRAD8A3wTguCcFx0aiIVe1oDKRjN2Dcd+ZRO0GGmM4w5rH35adpxg4N8I56nr7kJWwbpAK8Ksz0QiqMYV+0Ok+cqhWGq36Rj8kD6xblqqNvZjtA57lYrOyUL6kiCkMHuYDmSeaaLI38oRFtLgpCGjNTmBQZZwMm+iXuXaBEqbBoFYZR4Dqp5ABTLM/gphZHIqKH8vVNbVYSQCJGe7qp5AKLLEd6nZZFeZUpjN7eoSm3UB/8jVDmwoqNsaV1h4FTi+LOPx+hTanaCgMto8h80speh0xrbC3UdVIyxt3BV3dp6X+G70UB7V4eGl1P0RU/QUFhZeHopG2Xgg7u09TSm0eZUT7+tJyaByaljMeIVtl1uqN2Z2RrvKgb2XZqXH0Qo3lajm5w8o+C41bUfxP6qsZr5CjS0LBTpNgQ0cT81XqXlRBiSeQWZ/Z6rzi4nmVPTueoc3AeqMPbCkaSlbqJHtAc8EtW9bO3N4PLFARcwGdToPqmVbqZo7mSlgvYaDlLtFZ5AE5xMCBxKPMePv3rEU7uojN/QLSXJbKZ/hh0wJEnPH6ro8NRdEzXoLNbwVijGzP2FT21eDJZA/L6rrSMWR0yCRhmU68aTGiAMZz+aWzeHPPRR250+76pMaKpaExzmjcoatGMzmotkLLEon78bvRcoISpYjPTQEoSgLoWNGxQvq1d3SJ1yHM5fPyWItUxvWi7TVwXNZulx9w+KzVrfgeSqK+SZMEVJVSq6VbqKrWVMzQOtdTZPljwVKraFJaDJjVU3EaqkiizVvNwkADLNVv3vVOUdFzqjGwT5JRebBkEsF6CxGV6p/MU9tKsTkQmOvncEw327RLF+h2XW3dWdmQOZUgup+r2+qFuvl+9RuvWpvKMJBYbF0/8z0KcLqZq5x8vmgv7U/MmAOp5K5d1CrWJ2SQ0e045DhxKON+wsK/u6iMTtdQFWtNnpZNgcSSfRMrMYzN7yeEfVPNGmcXBw+9VOH+R7K/cNGdRvk1S0K9JmJO15Yc079gpH2TO/xZeUKGtdBwjEeXoqxTFsmfe1PRo9Ej+0A3+p+SC2iyOBxBG4QVVcyM59yfFEVhqpfv3JTHX+dGjogpC5PjiAVN+vmRgo3X1VOp6lDVyeCAIm3PP4j6pRXdvVKkrLVLRcSUuO8ptGs5jg4EyCCMTonNSOaps0o9UpVNprXiDtAHLQojQGazHY+1bdmaDmwlh5TI9COi0lSqWCc8hv6roTtWcjjTokqU54nNMqUsJOAGJ96mGJacgQeZQ+3Wgy4DAZHilkFA+vUkk78k0HglwShqkYwlcpe7K5A7PTUjilTKzwASTA3lYM2MZfb9qq7CYgdBj6ygFrqb0WtDyXPIOBc4/wC45IPaRJWkUZyZWrFULa/ZbOpwCI12wAhF6vwA3J0SgWDJJ3AlD5zVuo/B3EKjUfATRQlsfIHBUk57pTVQHJUiVqAOAUtFsnBcW4xrkj9x3XOy52uLW7wM3u/Tw1QAy7rkfVdLjDffGZ5Ivb3hoFKn4WtyA/EeeqJXme5p7DfbfmdfPgPeUPsllkRmR7PxUrZXRWsl3Y7bwCG+I/AAKCqwvdJwwkD8o+eZR+0UYAYMROMqLugScM+sZAT95qqEZuuDOy3ABXLuJLS078DuOQ96JVbtAOWmKgo2eBHGT/qCVDEpuMljhO6VWt1zte3aZEjNuZ8ozCKOpS5h1ET0+nqqpeWudGhw6pdB2Y+0Wcg5KALXXjYhUHesyPtt3Hes1a6JaclRJVXJUhCAJKJVpqqU81baokXElanOCY1SLM1DfYe27Fc0zlUED+cYj4r0V+4QXHBokZ8dy8p7Pj+1UY/xAvULvbNZoJ/ETzzzWkZGE1subBFRjTpTid5nFCreyHuHFaC1UvG3E4g68Qg140/G7HVWkZNg4hPpU5T9lTUm+E6J0FkfmfRcnQuRQWeiKtajgrKo2x2IHCfVc0ujpRi7S2HOH6nD/cULcjF8N2ar+JnqJ+JQpwwW8OjCfZWrPWfvQxP3qj1UIDfQgTxTYIC1naIfaHyeAVm8WQGfqBd5TA9xVFBRy5cuQByVmaRS2dskAbwgArc1395UJd7LTjvP6RxJwW+ue7IeS6C/AujIR7LBwHzVTs9d4pUWucPG6Xga4/iPoAtJdVOJO4EnmP6qHIpIzV5M27Q7cwQPvnPRJQZOIwO00Yf6sOqloDaNd3DDycQn2GniB/zPcAmnQ6slps2to6gkfUcMkylSgjiSfJo+oTLLW8ZHEnoFaqgRtD8sfyyZ+CT8mhxjsrijtFMr0uGg+JUrKsNO8z6k/ABdeeAgZuwH+n6ojNMc4kLKf8Vg/QJ6IdWs5BJ/WfQoxY2zXdwkeQAHvlQupeFs57R9HEfBUR0C7A7YcQfZLi0jhoUP7Q3dEkaZ8t/uRe2UNlx4meimt3ipNdu8B+H/AGoEecVGQmInedDZcSMj9/JDiExHMKt01SCuUSpkXEnapFG1TNYcoWRsi/2WZNso/wAxPRpXq1x0w4l0YgwDyzg+a837IWY/tTXQYbtf9Jhep9mmjuTOe2T5EBVD8jHy9Fl7pqtEZNJ9fos9eHtu5lH6n98T+ke8oHbh43cz710HMUtldUEABOLUjxKAGLkuxw965Az0VD3Olx4IhUMA8kIs8gO6rjmdSAHaWn4wd7fcgdQYI92lrCWN1MnyGCA1HLfxbiYeT8inUfGaH3pSD2bO8jLTFXbQ3HDyVWowkK2JGT7SkCuWDJjWs6D6oWrN5vLq1QnMvdPVVkixEq5cgBWharsdcRqu71+FNhk/qOjR8ToOaCXDdrrRWZSbqcT+Vup6SvRr2qtpMFGlg1reu8niTiVMnRUVbLNB+297x7NMAN3F5wHkBGCLOhtF+P4YniQVVueiBZ2R+I94eIOR6AJLyfNGp+on0AHwK5vJKtGkVYHu2nDao12SOh+qS6Xy9v8A9hPVo+Slu+uCeOzH8wA9+CpWXwV4nDbBA1A/oUORpiMpuItL27g4+WyrNnrQ6NIAI3worVS/j7c5tcw8xI+SgoA9FLdlRiWq2YjEaKxX8VagN7nE+R/8UIo1YJDtXmOG4ojTqRVaT+CjVeDyLgPemnTCS0XezhDqhP5i6PN5PwCmt1INqNb+o/8AUSh1wnZ7iNQ89G/1RO9Xf2gbgwv9IWsZmDjsF3liQd7vn9E1lOaVRp0Ejm36Qo61SS0Hn6qSxPl9QaEfABaKVohoyl608Pv7wWfqiDC1140ZB5eoKyldUhMhhW7IJ+OEqtuWwuKysDO8kucQBhg0gSASIBwHu1Q1Yk6B1jswc5sYb5OIIOXGcOq09KztbhAnkJPMofSpbNRzhhtaDKZzKttUItuwtcrf4gwjwn3b1sOzzsHDGJBn3hY65Hjbw/Kfgtl2fcNg44zPorj2Zz6LdX+8/wAqztqMuPMo/UdL3cG/VZypmtTEhlcTJTwyZUZCBjvJckxSoA39bKFVfSgHiZKtV2k5R55DyVeo5ccjqRhO0TptZE4AAek/FU6lLHqpbXU26tV85vMeZw9AuqLo8f4mE+wbWaQAmxDTKvVWgj3qvbO6AAa+Xbjh8VTEjB9pLNs1drR42vPI/BCVqe1A2qc/lI9cCsspNBVyROYySgD0P/0/sYp2Z9ojxPc5jD+kYHqQeiqV65qvFNuJqPDQdzZxKNXn/Z7FRpNwcabWDgXSXHq4ob2Zs/8AH2jk0Q3yaZIWLe2zRdUbS0kMpgNyAa0cgEJt1SWNbvBPX+qkvC04DEDLPkh/fSYgwNdPLVclOTs3VIF7T2QQ2SNdAOMZqC32l4rMc3xCBtEN1OvBHKjG5Tiq7rukzitdx7Rrip7TIhU2i45Avls54/1V19lLaZKsXZdnjiJRm32VwZi3mpUbNFGtMxBEQ46mBz4BXq1cNbVDpEWYnIYAvAnhmnCzwTGXVR2imCKkjF1MMneA6YSvZEoSrRZu8AdxBwFJ7gebXQrt4tlxdvpMb/udPoEPojYDeFnDfMkj4q72gq7NBzhyHngPiqi9r/ZzyTM7Sr7bxuBPSCR7lYuh/wDEdyB6GPiqdwsk1HH8LT1OSs3UdlzSfxS3q4/GFstEMW8qcF3En1ErE2ykQTuJwW9vceIj9IPRZSlQFQupH2tolq0izNgQhbO6/wC5ZnMDmdBHCI+wglmuR+0RVBYBpq7lu5rRubAaBhkAFTJOqOG1gSNDhr1T6fD781Xru8Z5n7wUlE+qzbLQXuNp2nGMmnJa7s6PaPADdvKx9wvh1Q7mH3rY3BV8J4Y8cvoq8fZM+iWjUO1VMzi6PLRA3HFFLPUlr3by49ZQapVWt6Ma2Wqb8FFaBB5iVXZXVq0eIJZBRBtcEiig7lyMgo9JMyd2Kp28bFN53NJ9CiCCdra2xZ3QYLnADjjj6BYONnRdGG1jQQOPNStEhQ0nDEznqn06i2Toxezi1ULfde2Q5vhcDPM8Doi+GeHBNEGMePJPJCpmVvq7H1WtEgS+XkaAA4wYzMYcUGtHZWqPZId5Rgdc1vHhpxIxmP6qvVgDcjQ02YU9m6wGQOJwG4RiJic/RJclhc6sBGGBdoQJGBG/RbdpxB3GJzCtUXAyZx2h0k5eaWh2xL3pOrOEgN2chMwI1jzVawWY06gc46O5Yg6InVcScufDmo3AmN2o3LNRi1Ro5Oyra3N1k7j8lXbtThrlwCfb6dQzsx/LkVRsjKod4geh+ypxroap9s0FloNHPfqiFKgEGo2n7KL0LQCM1nLvZ3qSUdAyrffdVGtaxxl0OcPw8TwTrz7UMYG7W0dp2zgCfNExSpkzDdrfgqlW56UHabnis7plXZFYC17nAYiJ6qS1WIKSw2VtMeHLqpK9XDNMqMtga0z6bI+CtXi0Ps5BOBEHh4sD5Eg+SoW6qAdN6t0KwezZzwIdH39ylJaTRj5ewJdFPYo1NvBxqQR/KJI5YeqgJJ7nHE09rdiXHFE6lif3MGNod6JGbgYDTG+MPJVH0D/AO6m5vRy3b+05V2T3x7THb24+8+9AmUGttLCSAS6QSTMzhsxgBxK0N4M2mgbsPIiPLRBDZD39GoRtQBIGrm4CfQ+SqDIkEazO8O0Zlpkic+fvUZd4+AVmzNAcZjaIggGf6KKq0gHwknQAEnmrIB7SS4q00wo7PYamZa6TvBCuMsLsJwWTNEy3drva4ge9bO5HDuzzMrHWWnszx38NyvUre9o2Q4gZwOKcPtdsmf3KkHLTaGkHZwGEAa/eKB1aqq98SIxhMc8TrHLrqnyx9i436JmvxmVb/awd6HNxMDb8miOsqY2R5yD+cgekKuSPsTg38FjvlyhbYav3C5TzL9QcT/WeqrG9vbQZpsxwlxMQJOAjyBWv70b1j+2NiqVajHNaXCA0bOJBzMjT6Jp7HLoztGngFIaOGO7AojTua0QP4Thhrsj4rq91VWkAtz3YweMZK5Tgu2QlJ9IzlersmA4z1VQ3zBId81oP3O4y/LPDYOBGGJQ+t2RbgS4+LXBon5Zrk5oJ9myhJ/ANfezDGI+YT22xrsnDlOStVOydMQWtLpxAnTVSN7P04/ufM5zjruyS+oh8WPiZRc05gzyS0S9pwGGpke5EBdDQRDSPM/NN/ZSPw4TmSfij6iLHxMcLWZ4eSf8Atrd/0VKpDfwTwjDnknd0dGNnknzJBxsnNqE+1hn88E5tqpuMbQB5wDy0VWlZ3nHZGJ0bHvS2i76hGDTP3uSX8mmHDYSZQbx+Ce6zzhI34RHOUGs1gtIOEt3YlXW3ZaXCCT6/ZVP+TES8TEqXVQdgXuneHukevNKezZIltqM5CXz5QAVPR7MVzkdk78yr1DsrVxJeZM4SYjdAUrzRfwbZ+RKkyGy3PXZ7dqpuH8jieuqfUsjdbQB/k+bwiFO4yG+IdMFUfclPXPjn6rRYy6Rjn5F3L/gPrXXQOJrnPADZ9MynWenSomaZqOOWLhB8gFYF0MacB105KT9laMMOW5aKvREpSfbI/wB4xEiZzjMJBUZozjLhMTnEynlrWjGEjbXODQSeGKrL4IofUfhOw0uAwwGPDEKu6ucu7a06wAI6AKybHUfuaOJx9FMLpwxeDwxKodA41n4wehUNGzuxk55oq6weano2QDJuPUrNzXspQBLLA85A88ldZc4/EfIfNGKVEqUWfgpcl7LSBDbrZ9lOF3M3IyLOnCzrN4lbBH7vZ+VPbYG7giws6e2zqHND2B22ETMcMlK2yosLOnCilkwBP7JzXIx3K5Gxlto2sMsVPSoBuXXVO7sfZKc1o3LqxMSKsDplqmCgd6tgBLKTjY7KD7LOaiN3Aj6ImSFyh+OI8mBzdo5+5MN3iEaLVHsKOGI82A3XYNwTDdLdyPd2u7pTwIeZnTczfyhObc7dwR2o2NNRx14J4pcFP06HyAVl1t3BTNu5soq2jyT+6Cpfxoi5GC23c3crDLGBoruwEoarXgivgTmyBtAbk9tJSFgXbK0UUibIXWcKjbLE06IrC4tToDKVrpH5T5FDn3K84ja6lbk0wmFgCTz9how/7hdq3rJKs0rrcFrSxJ3IWeM/ZVr0Z1lgKnbZPuEa7lcaKKl7C0BhZFI2yIp3S7u1ODHYPFnUgs6u92lDU8AsqCzpwoK1sro4IwQWVabGmYIMGDBBg7jGRUgohSMogEkNALjJIGLsIk71IGlUoIVkHdrthTFhSbKrEVkWyuU2zwSJ4hY4JWpgKcFoSSBKEwJ0pAOKVRSdw6/RPHkkAq4pQklMBIXQlngUjidAgBYXQkDydIXYoAUrmmclHXoB4hwkbsR7ktGi1ghoAG4IphaHpUiQmE6FZ20ulNY6U9FBYhckLzoCUpTaglKgsVjjqITikBXIoLOhIZTlw5IodjQu2UolLCKCxoYl2Auc6E5PQDQ3gl2eCdCWEUA2EidC4hACJC5cGgJJ4oA4uTZTPDMTjunHolCLAVcklcmIiDeKc0JAnAooVjgE4BNBSyigJAE5RUxhiZUkoFYq5KuQAkpspxKaXItDpnLoSSoqtaBKlyHROAkhUW3m3cfT5qOtflNuBa7oPmkpoMQlCZUbgUEr9qaYypuPmFXqdrR/h9TghzQ8TRUKQAwCkhZR3at0YMAx+9VXq9rKpwAaDynTikvIhOJs4XEBYyjfdpfgHNHGFzrbaSf73DgISfkQUbMpJ5Lzynf9R1V1MvqjZwkPEE4Y+ynve8kl1Wo4aSccunok/KkOj0AniFG6u0ZuaOZCwlSo9owe70J9yipS4yfFMe0So50OjeOvCkM6jP8AUFCb7s4Md62eCyBsWEwz1VihQdoWjkELzA0aM9oKH5jhwKb/AMRUdNs/5SgFGkSSC4xwUdcgYS7qnyMWjQu7RNiRTqHGMgD0UZ7Quwiicd7h64YLJXdVbUph9QS5siQBjBieCI06lIAkMMgTjCXJINBY9o34/wAICP1T7gm07+rOEhjB1P2F59Y+1teo80aTWAtc4bTycRtQIAGBR+xWG3OPjq0GtBx2WuJMHSYjJNykuwNA+9rQY9gT+lx+CifetaYL40wpmfUQhr7mtjqmybSwU8cG0wHRG/KZ4KyOzVWP/eVvIMH/AGoysLLQruJ2u8MxEhoBhV228kwX1Sc8Rsj3KuzsvXcSDba2y0+GA0Ok/mcB4gn/APBVNxLn1aznb+9eN2gIAzRtis4vf+er/t+S5RnsRS/xK3/6vSp4y/f7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8" name="Picture 14" descr="https://encrypted-tbn3.gstatic.com/images?q=tbn:ANd9GcSP0b5htJDZqHCwzAoQiaZFXm64Bjg1zQ5bipM3VrxiNRmnmecLpg"/>
          <p:cNvPicPr>
            <a:picLocks noChangeAspect="1" noChangeArrowheads="1"/>
          </p:cNvPicPr>
          <p:nvPr/>
        </p:nvPicPr>
        <p:blipFill>
          <a:blip r:embed="rId6" cstate="print"/>
          <a:srcRect/>
          <a:stretch>
            <a:fillRect/>
          </a:stretch>
        </p:blipFill>
        <p:spPr bwMode="auto">
          <a:xfrm>
            <a:off x="2987824" y="0"/>
            <a:ext cx="3240360" cy="3254826"/>
          </a:xfrm>
          <a:prstGeom prst="rect">
            <a:avLst/>
          </a:prstGeom>
          <a:noFill/>
        </p:spPr>
      </p:pic>
      <p:sp>
        <p:nvSpPr>
          <p:cNvPr id="31760" name="AutoShape 16" descr="data:image/jpeg;base64,/9j/4AAQSkZJRgABAQAAAQABAAD/2wCEAAkGBxMTEhQUExQVFhUXFBUUFRcXFxgXFxQVFxQYFxcXFRcYHCggGBwlHBQUITEhJSkrLi4uFx8zODMsNygtLisBCgoKDg0OGhAQGywkHCQsLCwsLCwsLCwsLCwsLCwsLCwsLCwsLCwsLCwsLCwsLCwsLCwsLCwsLCwsLCwsLCwsLP/AABEIAK4BIgMBIgACEQEDEQH/xAAbAAABBQEBAAAAAAAAAAAAAAAFAQIDBAYAB//EAEUQAAEDAQUFBQYDBQYFBQAAAAEAAhEDBAUhMUESUWFxkQYTIoGhMrHB0eHwQlJiFBUjcvEkM1OCkqIWY7LC4gc0Q3OT/8QAGAEAAwEBAAAAAAAAAAAAAAAAAAECAwT/xAAnEQACAgICAgEEAgMAAAAAAAAAAQIREiETMQNRQRQiMvAE8WGBof/aAAwDAQACEQMRAD8A3wTguCcFx0aiIVe1oDKRjN2Dcd+ZRO0GGmM4w5rH35adpxg4N8I56nr7kJWwbpAK8Ksz0QiqMYV+0Ok+cqhWGq36Rj8kD6xblqqNvZjtA57lYrOyUL6kiCkMHuYDmSeaaLI38oRFtLgpCGjNTmBQZZwMm+iXuXaBEqbBoFYZR4Dqp5ABTLM/gphZHIqKH8vVNbVYSQCJGe7qp5AKLLEd6nZZFeZUpjN7eoSm3UB/8jVDmwoqNsaV1h4FTi+LOPx+hTanaCgMto8h80speh0xrbC3UdVIyxt3BV3dp6X+G70UB7V4eGl1P0RU/QUFhZeHopG2Xgg7u09TSm0eZUT7+tJyaByaljMeIVtl1uqN2Z2RrvKgb2XZqXH0Qo3lajm5w8o+C41bUfxP6qsZr5CjS0LBTpNgQ0cT81XqXlRBiSeQWZ/Z6rzi4nmVPTueoc3AeqMPbCkaSlbqJHtAc8EtW9bO3N4PLFARcwGdToPqmVbqZo7mSlgvYaDlLtFZ5AE5xMCBxKPMePv3rEU7uojN/QLSXJbKZ/hh0wJEnPH6ro8NRdEzXoLNbwVijGzP2FT21eDJZA/L6rrSMWR0yCRhmU68aTGiAMZz+aWzeHPPRR250+76pMaKpaExzmjcoatGMzmotkLLEon78bvRcoISpYjPTQEoSgLoWNGxQvq1d3SJ1yHM5fPyWItUxvWi7TVwXNZulx9w+KzVrfgeSqK+SZMEVJVSq6VbqKrWVMzQOtdTZPljwVKraFJaDJjVU3EaqkiizVvNwkADLNVv3vVOUdFzqjGwT5JRebBkEsF6CxGV6p/MU9tKsTkQmOvncEw327RLF+h2XW3dWdmQOZUgup+r2+qFuvl+9RuvWpvKMJBYbF0/8z0KcLqZq5x8vmgv7U/MmAOp5K5d1CrWJ2SQ0e045DhxKON+wsK/u6iMTtdQFWtNnpZNgcSSfRMrMYzN7yeEfVPNGmcXBw+9VOH+R7K/cNGdRvk1S0K9JmJO15Yc079gpH2TO/xZeUKGtdBwjEeXoqxTFsmfe1PRo9Ej+0A3+p+SC2iyOBxBG4QVVcyM59yfFEVhqpfv3JTHX+dGjogpC5PjiAVN+vmRgo3X1VOp6lDVyeCAIm3PP4j6pRXdvVKkrLVLRcSUuO8ptGs5jg4EyCCMTonNSOaps0o9UpVNprXiDtAHLQojQGazHY+1bdmaDmwlh5TI9COi0lSqWCc8hv6roTtWcjjTokqU54nNMqUsJOAGJ96mGJacgQeZQ+3Wgy4DAZHilkFA+vUkk78k0HglwShqkYwlcpe7K5A7PTUjilTKzwASTA3lYM2MZfb9qq7CYgdBj6ygFrqb0WtDyXPIOBc4/wC45IPaRJWkUZyZWrFULa/ZbOpwCI12wAhF6vwA3J0SgWDJJ3AlD5zVuo/B3EKjUfATRQlsfIHBUk57pTVQHJUiVqAOAUtFsnBcW4xrkj9x3XOy52uLW7wM3u/Tw1QAy7rkfVdLjDffGZ5Ivb3hoFKn4WtyA/EeeqJXme5p7DfbfmdfPgPeUPsllkRmR7PxUrZXRWsl3Y7bwCG+I/AAKCqwvdJwwkD8o+eZR+0UYAYMROMqLugScM+sZAT95qqEZuuDOy3ABXLuJLS078DuOQ96JVbtAOWmKgo2eBHGT/qCVDEpuMljhO6VWt1zte3aZEjNuZ8ozCKOpS5h1ET0+nqqpeWudGhw6pdB2Y+0Wcg5KALXXjYhUHesyPtt3Hes1a6JaclRJVXJUhCAJKJVpqqU81baokXElanOCY1SLM1DfYe27Fc0zlUED+cYj4r0V+4QXHBokZ8dy8p7Pj+1UY/xAvULvbNZoJ/ETzzzWkZGE1subBFRjTpTid5nFCreyHuHFaC1UvG3E4g68Qg140/G7HVWkZNg4hPpU5T9lTUm+E6J0FkfmfRcnQuRQWeiKtajgrKo2x2IHCfVc0ujpRi7S2HOH6nD/cULcjF8N2ar+JnqJ+JQpwwW8OjCfZWrPWfvQxP3qj1UIDfQgTxTYIC1naIfaHyeAVm8WQGfqBd5TA9xVFBRy5cuQByVmaRS2dskAbwgArc1395UJd7LTjvP6RxJwW+ue7IeS6C/AujIR7LBwHzVTs9d4pUWucPG6Xga4/iPoAtJdVOJO4EnmP6qHIpIzV5M27Q7cwQPvnPRJQZOIwO00Yf6sOqloDaNd3DDycQn2GniB/zPcAmnQ6slps2to6gkfUcMkylSgjiSfJo+oTLLW8ZHEnoFaqgRtD8sfyyZ+CT8mhxjsrijtFMr0uGg+JUrKsNO8z6k/ABdeeAgZuwH+n6ojNMc4kLKf8Vg/QJ6IdWs5BJ/WfQoxY2zXdwkeQAHvlQupeFs57R9HEfBUR0C7A7YcQfZLi0jhoUP7Q3dEkaZ8t/uRe2UNlx4meimt3ipNdu8B+H/AGoEecVGQmInedDZcSMj9/JDiExHMKt01SCuUSpkXEnapFG1TNYcoWRsi/2WZNso/wAxPRpXq1x0w4l0YgwDyzg+a837IWY/tTXQYbtf9Jhep9mmjuTOe2T5EBVD8jHy9Fl7pqtEZNJ9fos9eHtu5lH6n98T+ke8oHbh43cz710HMUtldUEABOLUjxKAGLkuxw965Az0VD3Olx4IhUMA8kIs8gO6rjmdSAHaWn4wd7fcgdQYI92lrCWN1MnyGCA1HLfxbiYeT8inUfGaH3pSD2bO8jLTFXbQ3HDyVWowkK2JGT7SkCuWDJjWs6D6oWrN5vLq1QnMvdPVVkixEq5cgBWharsdcRqu71+FNhk/qOjR8ToOaCXDdrrRWZSbqcT+Vup6SvRr2qtpMFGlg1reu8niTiVMnRUVbLNB+297x7NMAN3F5wHkBGCLOhtF+P4YniQVVueiBZ2R+I94eIOR6AJLyfNGp+on0AHwK5vJKtGkVYHu2nDao12SOh+qS6Xy9v8A9hPVo+Slu+uCeOzH8wA9+CpWXwV4nDbBA1A/oUORpiMpuItL27g4+WyrNnrQ6NIAI3worVS/j7c5tcw8xI+SgoA9FLdlRiWq2YjEaKxX8VagN7nE+R/8UIo1YJDtXmOG4ojTqRVaT+CjVeDyLgPemnTCS0XezhDqhP5i6PN5PwCmt1INqNb+o/8AUSh1wnZ7iNQ89G/1RO9Xf2gbgwv9IWsZmDjsF3liQd7vn9E1lOaVRp0Ejm36Qo61SS0Hn6qSxPl9QaEfABaKVohoyl608Pv7wWfqiDC1140ZB5eoKyldUhMhhW7IJ+OEqtuWwuKysDO8kucQBhg0gSASIBwHu1Q1Yk6B1jswc5sYb5OIIOXGcOq09KztbhAnkJPMofSpbNRzhhtaDKZzKttUItuwtcrf4gwjwn3b1sOzzsHDGJBn3hY65Hjbw/Kfgtl2fcNg44zPorj2Zz6LdX+8/wAqztqMuPMo/UdL3cG/VZypmtTEhlcTJTwyZUZCBjvJckxSoA39bKFVfSgHiZKtV2k5R55DyVeo5ccjqRhO0TptZE4AAek/FU6lLHqpbXU26tV85vMeZw9AuqLo8f4mE+wbWaQAmxDTKvVWgj3qvbO6AAa+Xbjh8VTEjB9pLNs1drR42vPI/BCVqe1A2qc/lI9cCsspNBVyROYySgD0P/0/sYp2Z9ojxPc5jD+kYHqQeiqV65qvFNuJqPDQdzZxKNXn/Z7FRpNwcabWDgXSXHq4ob2Zs/8AH2jk0Q3yaZIWLe2zRdUbS0kMpgNyAa0cgEJt1SWNbvBPX+qkvC04DEDLPkh/fSYgwNdPLVclOTs3VIF7T2QQ2SNdAOMZqC32l4rMc3xCBtEN1OvBHKjG5Tiq7rukzitdx7Rrip7TIhU2i45Avls54/1V19lLaZKsXZdnjiJRm32VwZi3mpUbNFGtMxBEQ46mBz4BXq1cNbVDpEWYnIYAvAnhmnCzwTGXVR2imCKkjF1MMneA6YSvZEoSrRZu8AdxBwFJ7gebXQrt4tlxdvpMb/udPoEPojYDeFnDfMkj4q72gq7NBzhyHngPiqi9r/ZzyTM7Sr7bxuBPSCR7lYuh/wDEdyB6GPiqdwsk1HH8LT1OSs3UdlzSfxS3q4/GFstEMW8qcF3En1ErE2ykQTuJwW9vceIj9IPRZSlQFQupH2tolq0izNgQhbO6/wC5ZnMDmdBHCI+wglmuR+0RVBYBpq7lu5rRubAaBhkAFTJOqOG1gSNDhr1T6fD781Xru8Z5n7wUlE+qzbLQXuNp2nGMmnJa7s6PaPADdvKx9wvh1Q7mH3rY3BV8J4Y8cvoq8fZM+iWjUO1VMzi6PLRA3HFFLPUlr3by49ZQapVWt6Ma2Wqb8FFaBB5iVXZXVq0eIJZBRBtcEiig7lyMgo9JMyd2Kp28bFN53NJ9CiCCdra2xZ3QYLnADjjj6BYONnRdGG1jQQOPNStEhQ0nDEznqn06i2Toxezi1ULfde2Q5vhcDPM8Doi+GeHBNEGMePJPJCpmVvq7H1WtEgS+XkaAA4wYzMYcUGtHZWqPZId5Rgdc1vHhpxIxmP6qvVgDcjQ02YU9m6wGQOJwG4RiJic/RJclhc6sBGGBdoQJGBG/RbdpxB3GJzCtUXAyZx2h0k5eaWh2xL3pOrOEgN2chMwI1jzVawWY06gc46O5Yg6InVcScufDmo3AmN2o3LNRi1Ro5Oyra3N1k7j8lXbtThrlwCfb6dQzsx/LkVRsjKod4geh+ypxroap9s0FloNHPfqiFKgEGo2n7KL0LQCM1nLvZ3qSUdAyrffdVGtaxxl0OcPw8TwTrz7UMYG7W0dp2zgCfNExSpkzDdrfgqlW56UHabnis7plXZFYC17nAYiJ6qS1WIKSw2VtMeHLqpK9XDNMqMtga0z6bI+CtXi0Ps5BOBEHh4sD5Eg+SoW6qAdN6t0KwezZzwIdH39ylJaTRj5ewJdFPYo1NvBxqQR/KJI5YeqgJJ7nHE09rdiXHFE6lif3MGNod6JGbgYDTG+MPJVH0D/AO6m5vRy3b+05V2T3x7THb24+8+9AmUGttLCSAS6QSTMzhsxgBxK0N4M2mgbsPIiPLRBDZD39GoRtQBIGrm4CfQ+SqDIkEazO8O0Zlpkic+fvUZd4+AVmzNAcZjaIggGf6KKq0gHwknQAEnmrIB7SS4q00wo7PYamZa6TvBCuMsLsJwWTNEy3drva4ge9bO5HDuzzMrHWWnszx38NyvUre9o2Q4gZwOKcPtdsmf3KkHLTaGkHZwGEAa/eKB1aqq98SIxhMc8TrHLrqnyx9i436JmvxmVb/awd6HNxMDb8miOsqY2R5yD+cgekKuSPsTg38FjvlyhbYav3C5TzL9QcT/WeqrG9vbQZpsxwlxMQJOAjyBWv70b1j+2NiqVajHNaXCA0bOJBzMjT6Jp7HLoztGngFIaOGO7AojTua0QP4Thhrsj4rq91VWkAtz3YweMZK5Tgu2QlJ9IzlersmA4z1VQ3zBId81oP3O4y/LPDYOBGGJQ+t2RbgS4+LXBon5Zrk5oJ9myhJ/ANfezDGI+YT22xrsnDlOStVOydMQWtLpxAnTVSN7P04/ufM5zjruyS+oh8WPiZRc05gzyS0S9pwGGpke5EBdDQRDSPM/NN/ZSPw4TmSfij6iLHxMcLWZ4eSf8Atrd/0VKpDfwTwjDnknd0dGNnknzJBxsnNqE+1hn88E5tqpuMbQB5wDy0VWlZ3nHZGJ0bHvS2i76hGDTP3uSX8mmHDYSZQbx+Ce6zzhI34RHOUGs1gtIOEt3YlXW3ZaXCCT6/ZVP+TES8TEqXVQdgXuneHukevNKezZIltqM5CXz5QAVPR7MVzkdk78yr1DsrVxJeZM4SYjdAUrzRfwbZ+RKkyGy3PXZ7dqpuH8jieuqfUsjdbQB/k+bwiFO4yG+IdMFUfclPXPjn6rRYy6Rjn5F3L/gPrXXQOJrnPADZ9MynWenSomaZqOOWLhB8gFYF0MacB105KT9laMMOW5aKvREpSfbI/wB4xEiZzjMJBUZozjLhMTnEynlrWjGEjbXODQSeGKrL4IofUfhOw0uAwwGPDEKu6ucu7a06wAI6AKybHUfuaOJx9FMLpwxeDwxKodA41n4wehUNGzuxk55oq6weano2QDJuPUrNzXspQBLLA85A88ldZc4/EfIfNGKVEqUWfgpcl7LSBDbrZ9lOF3M3IyLOnCzrN4lbBH7vZ+VPbYG7giws6e2zqHND2B22ETMcMlK2yosLOnCilkwBP7JzXIx3K5Gxlto2sMsVPSoBuXXVO7sfZKc1o3LqxMSKsDplqmCgd6tgBLKTjY7KD7LOaiN3Aj6ImSFyh+OI8mBzdo5+5MN3iEaLVHsKOGI82A3XYNwTDdLdyPd2u7pTwIeZnTczfyhObc7dwR2o2NNRx14J4pcFP06HyAVl1t3BTNu5soq2jyT+6Cpfxoi5GC23c3crDLGBoruwEoarXgivgTmyBtAbk9tJSFgXbK0UUibIXWcKjbLE06IrC4tToDKVrpH5T5FDn3K84ja6lbk0wmFgCTz9how/7hdq3rJKs0rrcFrSxJ3IWeM/ZVr0Z1lgKnbZPuEa7lcaKKl7C0BhZFI2yIp3S7u1ODHYPFnUgs6u92lDU8AsqCzpwoK1sro4IwQWVabGmYIMGDBBg7jGRUgohSMogEkNALjJIGLsIk71IGlUoIVkHdrthTFhSbKrEVkWyuU2zwSJ4hY4JWpgKcFoSSBKEwJ0pAOKVRSdw6/RPHkkAq4pQklMBIXQlngUjidAgBYXQkDydIXYoAUrmmclHXoB4hwkbsR7ktGi1ghoAG4IphaHpUiQmE6FZ20ulNY6U9FBYhckLzoCUpTaglKgsVjjqITikBXIoLOhIZTlw5IodjQu2UolLCKCxoYl2Auc6E5PQDQ3gl2eCdCWEUA2EidC4hACJC5cGgJJ4oA4uTZTPDMTjunHolCLAVcklcmIiDeKc0JAnAooVjgE4BNBSyigJAE5RUxhiZUkoFYq5KuQAkpspxKaXItDpnLoSSoqtaBKlyHROAkhUW3m3cfT5qOtflNuBa7oPmkpoMQlCZUbgUEr9qaYypuPmFXqdrR/h9TghzQ8TRUKQAwCkhZR3at0YMAx+9VXq9rKpwAaDynTikvIhOJs4XEBYyjfdpfgHNHGFzrbaSf73DgISfkQUbMpJ5Lzynf9R1V1MvqjZwkPEE4Y+ynve8kl1Wo4aSccunok/KkOj0AniFG6u0ZuaOZCwlSo9owe70J9yipS4yfFMe0So50OjeOvCkM6jP8AUFCb7s4Md62eCyBsWEwz1VihQdoWjkELzA0aM9oKH5jhwKb/AMRUdNs/5SgFGkSSC4xwUdcgYS7qnyMWjQu7RNiRTqHGMgD0UZ7Quwiicd7h64YLJXdVbUph9QS5siQBjBieCI06lIAkMMgTjCXJINBY9o34/wAICP1T7gm07+rOEhjB1P2F59Y+1teo80aTWAtc4bTycRtQIAGBR+xWG3OPjq0GtBx2WuJMHSYjJNykuwNA+9rQY9gT+lx+CifetaYL40wpmfUQhr7mtjqmybSwU8cG0wHRG/KZ4KyOzVWP/eVvIMH/AGoysLLQruJ2u8MxEhoBhV228kwX1Sc8Rsj3KuzsvXcSDba2y0+GA0Ok/mcB4gn/APBVNxLn1aznb+9eN2gIAzRtis4vf+er/t+S5RnsRS/xK3/6vSp4y/f7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62" name="AutoShape 18" descr="data:image/jpeg;base64,/9j/4AAQSkZJRgABAQAAAQABAAD/2wCEAAkGBxMTEhQUExQVFhUXFBUUFRcXFxgXFxQVFxQYFxcXFRcYHCggGBwlHBQUITEhJSkrLi4uFx8zODMsNygtLisBCgoKDg0OGhAQGywkHCQsLCwsLCwsLCwsLCwsLCwsLCwsLCwsLCwsLCwsLCwsLCwsLCwsLCwsLCwsLCwsLCwsLP/AABEIAK4BIgMBIgACEQEDEQH/xAAbAAABBQEBAAAAAAAAAAAAAAAFAQIDBAYAB//EAEUQAAEDAQUFBQYDBQYFBQAAAAEAAhEDBAUhMUESUWFxkQYTIoGhMrHB0eHwQlJiFBUjcvEkM1OCkqIWY7LC4gc0Q3OT/8QAGAEAAwEBAAAAAAAAAAAAAAAAAAECAwT/xAAnEQACAgICAgEEAgMAAAAAAAAAAQIREiETMQNRQRQiMvAE8WGBof/aAAwDAQACEQMRAD8A3wTguCcFx0aiIVe1oDKRjN2Dcd+ZRO0GGmM4w5rH35adpxg4N8I56nr7kJWwbpAK8Ksz0QiqMYV+0Ok+cqhWGq36Rj8kD6xblqqNvZjtA57lYrOyUL6kiCkMHuYDmSeaaLI38oRFtLgpCGjNTmBQZZwMm+iXuXaBEqbBoFYZR4Dqp5ABTLM/gphZHIqKH8vVNbVYSQCJGe7qp5AKLLEd6nZZFeZUpjN7eoSm3UB/8jVDmwoqNsaV1h4FTi+LOPx+hTanaCgMto8h80speh0xrbC3UdVIyxt3BV3dp6X+G70UB7V4eGl1P0RU/QUFhZeHopG2Xgg7u09TSm0eZUT7+tJyaByaljMeIVtl1uqN2Z2RrvKgb2XZqXH0Qo3lajm5w8o+C41bUfxP6qsZr5CjS0LBTpNgQ0cT81XqXlRBiSeQWZ/Z6rzi4nmVPTueoc3AeqMPbCkaSlbqJHtAc8EtW9bO3N4PLFARcwGdToPqmVbqZo7mSlgvYaDlLtFZ5AE5xMCBxKPMePv3rEU7uojN/QLSXJbKZ/hh0wJEnPH6ro8NRdEzXoLNbwVijGzP2FT21eDJZA/L6rrSMWR0yCRhmU68aTGiAMZz+aWzeHPPRR250+76pMaKpaExzmjcoatGMzmotkLLEon78bvRcoISpYjPTQEoSgLoWNGxQvq1d3SJ1yHM5fPyWItUxvWi7TVwXNZulx9w+KzVrfgeSqK+SZMEVJVSq6VbqKrWVMzQOtdTZPljwVKraFJaDJjVU3EaqkiizVvNwkADLNVv3vVOUdFzqjGwT5JRebBkEsF6CxGV6p/MU9tKsTkQmOvncEw327RLF+h2XW3dWdmQOZUgup+r2+qFuvl+9RuvWpvKMJBYbF0/8z0KcLqZq5x8vmgv7U/MmAOp5K5d1CrWJ2SQ0e045DhxKON+wsK/u6iMTtdQFWtNnpZNgcSSfRMrMYzN7yeEfVPNGmcXBw+9VOH+R7K/cNGdRvk1S0K9JmJO15Yc079gpH2TO/xZeUKGtdBwjEeXoqxTFsmfe1PRo9Ej+0A3+p+SC2iyOBxBG4QVVcyM59yfFEVhqpfv3JTHX+dGjogpC5PjiAVN+vmRgo3X1VOp6lDVyeCAIm3PP4j6pRXdvVKkrLVLRcSUuO8ptGs5jg4EyCCMTonNSOaps0o9UpVNprXiDtAHLQojQGazHY+1bdmaDmwlh5TI9COi0lSqWCc8hv6roTtWcjjTokqU54nNMqUsJOAGJ96mGJacgQeZQ+3Wgy4DAZHilkFA+vUkk78k0HglwShqkYwlcpe7K5A7PTUjilTKzwASTA3lYM2MZfb9qq7CYgdBj6ygFrqb0WtDyXPIOBc4/wC45IPaRJWkUZyZWrFULa/ZbOpwCI12wAhF6vwA3J0SgWDJJ3AlD5zVuo/B3EKjUfATRQlsfIHBUk57pTVQHJUiVqAOAUtFsnBcW4xrkj9x3XOy52uLW7wM3u/Tw1QAy7rkfVdLjDffGZ5Ivb3hoFKn4WtyA/EeeqJXme5p7DfbfmdfPgPeUPsllkRmR7PxUrZXRWsl3Y7bwCG+I/AAKCqwvdJwwkD8o+eZR+0UYAYMROMqLugScM+sZAT95qqEZuuDOy3ABXLuJLS078DuOQ96JVbtAOWmKgo2eBHGT/qCVDEpuMljhO6VWt1zte3aZEjNuZ8ozCKOpS5h1ET0+nqqpeWudGhw6pdB2Y+0Wcg5KALXXjYhUHesyPtt3Hes1a6JaclRJVXJUhCAJKJVpqqU81baokXElanOCY1SLM1DfYe27Fc0zlUED+cYj4r0V+4QXHBokZ8dy8p7Pj+1UY/xAvULvbNZoJ/ETzzzWkZGE1subBFRjTpTid5nFCreyHuHFaC1UvG3E4g68Qg140/G7HVWkZNg4hPpU5T9lTUm+E6J0FkfmfRcnQuRQWeiKtajgrKo2x2IHCfVc0ujpRi7S2HOH6nD/cULcjF8N2ar+JnqJ+JQpwwW8OjCfZWrPWfvQxP3qj1UIDfQgTxTYIC1naIfaHyeAVm8WQGfqBd5TA9xVFBRy5cuQByVmaRS2dskAbwgArc1395UJd7LTjvP6RxJwW+ue7IeS6C/AujIR7LBwHzVTs9d4pUWucPG6Xga4/iPoAtJdVOJO4EnmP6qHIpIzV5M27Q7cwQPvnPRJQZOIwO00Yf6sOqloDaNd3DDycQn2GniB/zPcAmnQ6slps2to6gkfUcMkylSgjiSfJo+oTLLW8ZHEnoFaqgRtD8sfyyZ+CT8mhxjsrijtFMr0uGg+JUrKsNO8z6k/ABdeeAgZuwH+n6ojNMc4kLKf8Vg/QJ6IdWs5BJ/WfQoxY2zXdwkeQAHvlQupeFs57R9HEfBUR0C7A7YcQfZLi0jhoUP7Q3dEkaZ8t/uRe2UNlx4meimt3ipNdu8B+H/AGoEecVGQmInedDZcSMj9/JDiExHMKt01SCuUSpkXEnapFG1TNYcoWRsi/2WZNso/wAxPRpXq1x0w4l0YgwDyzg+a837IWY/tTXQYbtf9Jhep9mmjuTOe2T5EBVD8jHy9Fl7pqtEZNJ9fos9eHtu5lH6n98T+ke8oHbh43cz710HMUtldUEABOLUjxKAGLkuxw965Az0VD3Olx4IhUMA8kIs8gO6rjmdSAHaWn4wd7fcgdQYI92lrCWN1MnyGCA1HLfxbiYeT8inUfGaH3pSD2bO8jLTFXbQ3HDyVWowkK2JGT7SkCuWDJjWs6D6oWrN5vLq1QnMvdPVVkixEq5cgBWharsdcRqu71+FNhk/qOjR8ToOaCXDdrrRWZSbqcT+Vup6SvRr2qtpMFGlg1reu8niTiVMnRUVbLNB+297x7NMAN3F5wHkBGCLOhtF+P4YniQVVueiBZ2R+I94eIOR6AJLyfNGp+on0AHwK5vJKtGkVYHu2nDao12SOh+qS6Xy9v8A9hPVo+Slu+uCeOzH8wA9+CpWXwV4nDbBA1A/oUORpiMpuItL27g4+WyrNnrQ6NIAI3worVS/j7c5tcw8xI+SgoA9FLdlRiWq2YjEaKxX8VagN7nE+R/8UIo1YJDtXmOG4ojTqRVaT+CjVeDyLgPemnTCS0XezhDqhP5i6PN5PwCmt1INqNb+o/8AUSh1wnZ7iNQ89G/1RO9Xf2gbgwv9IWsZmDjsF3liQd7vn9E1lOaVRp0Ejm36Qo61SS0Hn6qSxPl9QaEfABaKVohoyl608Pv7wWfqiDC1140ZB5eoKyldUhMhhW7IJ+OEqtuWwuKysDO8kucQBhg0gSASIBwHu1Q1Yk6B1jswc5sYb5OIIOXGcOq09KztbhAnkJPMofSpbNRzhhtaDKZzKttUItuwtcrf4gwjwn3b1sOzzsHDGJBn3hY65Hjbw/Kfgtl2fcNg44zPorj2Zz6LdX+8/wAqztqMuPMo/UdL3cG/VZypmtTEhlcTJTwyZUZCBjvJckxSoA39bKFVfSgHiZKtV2k5R55DyVeo5ccjqRhO0TptZE4AAek/FU6lLHqpbXU26tV85vMeZw9AuqLo8f4mE+wbWaQAmxDTKvVWgj3qvbO6AAa+Xbjh8VTEjB9pLNs1drR42vPI/BCVqe1A2qc/lI9cCsspNBVyROYySgD0P/0/sYp2Z9ojxPc5jD+kYHqQeiqV65qvFNuJqPDQdzZxKNXn/Z7FRpNwcabWDgXSXHq4ob2Zs/8AH2jk0Q3yaZIWLe2zRdUbS0kMpgNyAa0cgEJt1SWNbvBPX+qkvC04DEDLPkh/fSYgwNdPLVclOTs3VIF7T2QQ2SNdAOMZqC32l4rMc3xCBtEN1OvBHKjG5Tiq7rukzitdx7Rrip7TIhU2i45Avls54/1V19lLaZKsXZdnjiJRm32VwZi3mpUbNFGtMxBEQ46mBz4BXq1cNbVDpEWYnIYAvAnhmnCzwTGXVR2imCKkjF1MMneA6YSvZEoSrRZu8AdxBwFJ7gebXQrt4tlxdvpMb/udPoEPojYDeFnDfMkj4q72gq7NBzhyHngPiqi9r/ZzyTM7Sr7bxuBPSCR7lYuh/wDEdyB6GPiqdwsk1HH8LT1OSs3UdlzSfxS3q4/GFstEMW8qcF3En1ErE2ykQTuJwW9vceIj9IPRZSlQFQupH2tolq0izNgQhbO6/wC5ZnMDmdBHCI+wglmuR+0RVBYBpq7lu5rRubAaBhkAFTJOqOG1gSNDhr1T6fD781Xru8Z5n7wUlE+qzbLQXuNp2nGMmnJa7s6PaPADdvKx9wvh1Q7mH3rY3BV8J4Y8cvoq8fZM+iWjUO1VMzi6PLRA3HFFLPUlr3by49ZQapVWt6Ma2Wqb8FFaBB5iVXZXVq0eIJZBRBtcEiig7lyMgo9JMyd2Kp28bFN53NJ9CiCCdra2xZ3QYLnADjjj6BYONnRdGG1jQQOPNStEhQ0nDEznqn06i2Toxezi1ULfde2Q5vhcDPM8Doi+GeHBNEGMePJPJCpmVvq7H1WtEgS+XkaAA4wYzMYcUGtHZWqPZId5Rgdc1vHhpxIxmP6qvVgDcjQ02YU9m6wGQOJwG4RiJic/RJclhc6sBGGBdoQJGBG/RbdpxB3GJzCtUXAyZx2h0k5eaWh2xL3pOrOEgN2chMwI1jzVawWY06gc46O5Yg6InVcScufDmo3AmN2o3LNRi1Ro5Oyra3N1k7j8lXbtThrlwCfb6dQzsx/LkVRsjKod4geh+ypxroap9s0FloNHPfqiFKgEGo2n7KL0LQCM1nLvZ3qSUdAyrffdVGtaxxl0OcPw8TwTrz7UMYG7W0dp2zgCfNExSpkzDdrfgqlW56UHabnis7plXZFYC17nAYiJ6qS1WIKSw2VtMeHLqpK9XDNMqMtga0z6bI+CtXi0Ps5BOBEHh4sD5Eg+SoW6qAdN6t0KwezZzwIdH39ylJaTRj5ewJdFPYo1NvBxqQR/KJI5YeqgJJ7nHE09rdiXHFE6lif3MGNod6JGbgYDTG+MPJVH0D/AO6m5vRy3b+05V2T3x7THb24+8+9AmUGttLCSAS6QSTMzhsxgBxK0N4M2mgbsPIiPLRBDZD39GoRtQBIGrm4CfQ+SqDIkEazO8O0Zlpkic+fvUZd4+AVmzNAcZjaIggGf6KKq0gHwknQAEnmrIB7SS4q00wo7PYamZa6TvBCuMsLsJwWTNEy3drva4ge9bO5HDuzzMrHWWnszx38NyvUre9o2Q4gZwOKcPtdsmf3KkHLTaGkHZwGEAa/eKB1aqq98SIxhMc8TrHLrqnyx9i436JmvxmVb/awd6HNxMDb8miOsqY2R5yD+cgekKuSPsTg38FjvlyhbYav3C5TzL9QcT/WeqrG9vbQZpsxwlxMQJOAjyBWv70b1j+2NiqVajHNaXCA0bOJBzMjT6Jp7HLoztGngFIaOGO7AojTua0QP4Thhrsj4rq91VWkAtz3YweMZK5Tgu2QlJ9IzlersmA4z1VQ3zBId81oP3O4y/LPDYOBGGJQ+t2RbgS4+LXBon5Zrk5oJ9myhJ/ANfezDGI+YT22xrsnDlOStVOydMQWtLpxAnTVSN7P04/ufM5zjruyS+oh8WPiZRc05gzyS0S9pwGGpke5EBdDQRDSPM/NN/ZSPw4TmSfij6iLHxMcLWZ4eSf8Atrd/0VKpDfwTwjDnknd0dGNnknzJBxsnNqE+1hn88E5tqpuMbQB5wDy0VWlZ3nHZGJ0bHvS2i76hGDTP3uSX8mmHDYSZQbx+Ce6zzhI34RHOUGs1gtIOEt3YlXW3ZaXCCT6/ZVP+TES8TEqXVQdgXuneHukevNKezZIltqM5CXz5QAVPR7MVzkdk78yr1DsrVxJeZM4SYjdAUrzRfwbZ+RKkyGy3PXZ7dqpuH8jieuqfUsjdbQB/k+bwiFO4yG+IdMFUfclPXPjn6rRYy6Rjn5F3L/gPrXXQOJrnPADZ9MynWenSomaZqOOWLhB8gFYF0MacB105KT9laMMOW5aKvREpSfbI/wB4xEiZzjMJBUZozjLhMTnEynlrWjGEjbXODQSeGKrL4IofUfhOw0uAwwGPDEKu6ucu7a06wAI6AKybHUfuaOJx9FMLpwxeDwxKodA41n4wehUNGzuxk55oq6weano2QDJuPUrNzXspQBLLA85A88ldZc4/EfIfNGKVEqUWfgpcl7LSBDbrZ9lOF3M3IyLOnCzrN4lbBH7vZ+VPbYG7giws6e2zqHND2B22ETMcMlK2yosLOnCilkwBP7JzXIx3K5Gxlto2sMsVPSoBuXXVO7sfZKc1o3LqxMSKsDplqmCgd6tgBLKTjY7KD7LOaiN3Aj6ImSFyh+OI8mBzdo5+5MN3iEaLVHsKOGI82A3XYNwTDdLdyPd2u7pTwIeZnTczfyhObc7dwR2o2NNRx14J4pcFP06HyAVl1t3BTNu5soq2jyT+6Cpfxoi5GC23c3crDLGBoruwEoarXgivgTmyBtAbk9tJSFgXbK0UUibIXWcKjbLE06IrC4tToDKVrpH5T5FDn3K84ja6lbk0wmFgCTz9how/7hdq3rJKs0rrcFrSxJ3IWeM/ZVr0Z1lgKnbZPuEa7lcaKKl7C0BhZFI2yIp3S7u1ODHYPFnUgs6u92lDU8AsqCzpwoK1sro4IwQWVabGmYIMGDBBg7jGRUgohSMogEkNALjJIGLsIk71IGlUoIVkHdrthTFhSbKrEVkWyuU2zwSJ4hY4JWpgKcFoSSBKEwJ0pAOKVRSdw6/RPHkkAq4pQklMBIXQlngUjidAgBYXQkDydIXYoAUrmmclHXoB4hwkbsR7ktGi1ghoAG4IphaHpUiQmE6FZ20ulNY6U9FBYhckLzoCUpTaglKgsVjjqITikBXIoLOhIZTlw5IodjQu2UolLCKCxoYl2Auc6E5PQDQ3gl2eCdCWEUA2EidC4hACJC5cGgJJ4oA4uTZTPDMTjunHolCLAVcklcmIiDeKc0JAnAooVjgE4BNBSyigJAE5RUxhiZUkoFYq5KuQAkpspxKaXItDpnLoSSoqtaBKlyHROAkhUW3m3cfT5qOtflNuBa7oPmkpoMQlCZUbgUEr9qaYypuPmFXqdrR/h9TghzQ8TRUKQAwCkhZR3at0YMAx+9VXq9rKpwAaDynTikvIhOJs4XEBYyjfdpfgHNHGFzrbaSf73DgISfkQUbMpJ5Lzynf9R1V1MvqjZwkPEE4Y+ynve8kl1Wo4aSccunok/KkOj0AniFG6u0ZuaOZCwlSo9owe70J9yipS4yfFMe0So50OjeOvCkM6jP8AUFCb7s4Md62eCyBsWEwz1VihQdoWjkELzA0aM9oKH5jhwKb/AMRUdNs/5SgFGkSSC4xwUdcgYS7qnyMWjQu7RNiRTqHGMgD0UZ7Quwiicd7h64YLJXdVbUph9QS5siQBjBieCI06lIAkMMgTjCXJINBY9o34/wAICP1T7gm07+rOEhjB1P2F59Y+1teo80aTWAtc4bTycRtQIAGBR+xWG3OPjq0GtBx2WuJMHSYjJNykuwNA+9rQY9gT+lx+CifetaYL40wpmfUQhr7mtjqmybSwU8cG0wHRG/KZ4KyOzVWP/eVvIMH/AGoysLLQruJ2u8MxEhoBhV228kwX1Sc8Rsj3KuzsvXcSDba2y0+GA0Ok/mcB4gn/APBVNxLn1aznb+9eN2gIAzRtis4vf+er/t+S5RnsRS/xK3/6vSp4y/f7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64" name="AutoShape 20" descr="data:image/jpeg;base64,/9j/4AAQSkZJRgABAQAAAQABAAD/2wCEAAkGBxMTEhQUExQVFhUXFBUUFRcXFxgXFxQVFxQYFxcXFRcYHCggGBwlHBQUITEhJSkrLi4uFx8zODMsNygtLisBCgoKDg0OGhAQGywkHCQsLCwsLCwsLCwsLCwsLCwsLCwsLCwsLCwsLCwsLCwsLCwsLCwsLCwsLCwsLCwsLCwsLP/AABEIAK4BIgMBIgACEQEDEQH/xAAbAAABBQEBAAAAAAAAAAAAAAAFAQIDBAYAB//EAEUQAAEDAQUFBQYDBQYFBQAAAAEAAhEDBAUhMUESUWFxkQYTIoGhMrHB0eHwQlJiFBUjcvEkM1OCkqIWY7LC4gc0Q3OT/8QAGAEAAwEBAAAAAAAAAAAAAAAAAAECAwT/xAAnEQACAgICAgEEAgMAAAAAAAAAAQIREiETMQNRQRQiMvAE8WGBof/aAAwDAQACEQMRAD8A3wTguCcFx0aiIVe1oDKRjN2Dcd+ZRO0GGmM4w5rH35adpxg4N8I56nr7kJWwbpAK8Ksz0QiqMYV+0Ok+cqhWGq36Rj8kD6xblqqNvZjtA57lYrOyUL6kiCkMHuYDmSeaaLI38oRFtLgpCGjNTmBQZZwMm+iXuXaBEqbBoFYZR4Dqp5ABTLM/gphZHIqKH8vVNbVYSQCJGe7qp5AKLLEd6nZZFeZUpjN7eoSm3UB/8jVDmwoqNsaV1h4FTi+LOPx+hTanaCgMto8h80speh0xrbC3UdVIyxt3BV3dp6X+G70UB7V4eGl1P0RU/QUFhZeHopG2Xgg7u09TSm0eZUT7+tJyaByaljMeIVtl1uqN2Z2RrvKgb2XZqXH0Qo3lajm5w8o+C41bUfxP6qsZr5CjS0LBTpNgQ0cT81XqXlRBiSeQWZ/Z6rzi4nmVPTueoc3AeqMPbCkaSlbqJHtAc8EtW9bO3N4PLFARcwGdToPqmVbqZo7mSlgvYaDlLtFZ5AE5xMCBxKPMePv3rEU7uojN/QLSXJbKZ/hh0wJEnPH6ro8NRdEzXoLNbwVijGzP2FT21eDJZA/L6rrSMWR0yCRhmU68aTGiAMZz+aWzeHPPRR250+76pMaKpaExzmjcoatGMzmotkLLEon78bvRcoISpYjPTQEoSgLoWNGxQvq1d3SJ1yHM5fPyWItUxvWi7TVwXNZulx9w+KzVrfgeSqK+SZMEVJVSq6VbqKrWVMzQOtdTZPljwVKraFJaDJjVU3EaqkiizVvNwkADLNVv3vVOUdFzqjGwT5JRebBkEsF6CxGV6p/MU9tKsTkQmOvncEw327RLF+h2XW3dWdmQOZUgup+r2+qFuvl+9RuvWpvKMJBYbF0/8z0KcLqZq5x8vmgv7U/MmAOp5K5d1CrWJ2SQ0e045DhxKON+wsK/u6iMTtdQFWtNnpZNgcSSfRMrMYzN7yeEfVPNGmcXBw+9VOH+R7K/cNGdRvk1S0K9JmJO15Yc079gpH2TO/xZeUKGtdBwjEeXoqxTFsmfe1PRo9Ej+0A3+p+SC2iyOBxBG4QVVcyM59yfFEVhqpfv3JTHX+dGjogpC5PjiAVN+vmRgo3X1VOp6lDVyeCAIm3PP4j6pRXdvVKkrLVLRcSUuO8ptGs5jg4EyCCMTonNSOaps0o9UpVNprXiDtAHLQojQGazHY+1bdmaDmwlh5TI9COi0lSqWCc8hv6roTtWcjjTokqU54nNMqUsJOAGJ96mGJacgQeZQ+3Wgy4DAZHilkFA+vUkk78k0HglwShqkYwlcpe7K5A7PTUjilTKzwASTA3lYM2MZfb9qq7CYgdBj6ygFrqb0WtDyXPIOBc4/wC45IPaRJWkUZyZWrFULa/ZbOpwCI12wAhF6vwA3J0SgWDJJ3AlD5zVuo/B3EKjUfATRQlsfIHBUk57pTVQHJUiVqAOAUtFsnBcW4xrkj9x3XOy52uLW7wM3u/Tw1QAy7rkfVdLjDffGZ5Ivb3hoFKn4WtyA/EeeqJXme5p7DfbfmdfPgPeUPsllkRmR7PxUrZXRWsl3Y7bwCG+I/AAKCqwvdJwwkD8o+eZR+0UYAYMROMqLugScM+sZAT95qqEZuuDOy3ABXLuJLS078DuOQ96JVbtAOWmKgo2eBHGT/qCVDEpuMljhO6VWt1zte3aZEjNuZ8ozCKOpS5h1ET0+nqqpeWudGhw6pdB2Y+0Wcg5KALXXjYhUHesyPtt3Hes1a6JaclRJVXJUhCAJKJVpqqU81baokXElanOCY1SLM1DfYe27Fc0zlUED+cYj4r0V+4QXHBokZ8dy8p7Pj+1UY/xAvULvbNZoJ/ETzzzWkZGE1subBFRjTpTid5nFCreyHuHFaC1UvG3E4g68Qg140/G7HVWkZNg4hPpU5T9lTUm+E6J0FkfmfRcnQuRQWeiKtajgrKo2x2IHCfVc0ujpRi7S2HOH6nD/cULcjF8N2ar+JnqJ+JQpwwW8OjCfZWrPWfvQxP3qj1UIDfQgTxTYIC1naIfaHyeAVm8WQGfqBd5TA9xVFBRy5cuQByVmaRS2dskAbwgArc1395UJd7LTjvP6RxJwW+ue7IeS6C/AujIR7LBwHzVTs9d4pUWucPG6Xga4/iPoAtJdVOJO4EnmP6qHIpIzV5M27Q7cwQPvnPRJQZOIwO00Yf6sOqloDaNd3DDycQn2GniB/zPcAmnQ6slps2to6gkfUcMkylSgjiSfJo+oTLLW8ZHEnoFaqgRtD8sfyyZ+CT8mhxjsrijtFMr0uGg+JUrKsNO8z6k/ABdeeAgZuwH+n6ojNMc4kLKf8Vg/QJ6IdWs5BJ/WfQoxY2zXdwkeQAHvlQupeFs57R9HEfBUR0C7A7YcQfZLi0jhoUP7Q3dEkaZ8t/uRe2UNlx4meimt3ipNdu8B+H/AGoEecVGQmInedDZcSMj9/JDiExHMKt01SCuUSpkXEnapFG1TNYcoWRsi/2WZNso/wAxPRpXq1x0w4l0YgwDyzg+a837IWY/tTXQYbtf9Jhep9mmjuTOe2T5EBVD8jHy9Fl7pqtEZNJ9fos9eHtu5lH6n98T+ke8oHbh43cz710HMUtldUEABOLUjxKAGLkuxw965Az0VD3Olx4IhUMA8kIs8gO6rjmdSAHaWn4wd7fcgdQYI92lrCWN1MnyGCA1HLfxbiYeT8inUfGaH3pSD2bO8jLTFXbQ3HDyVWowkK2JGT7SkCuWDJjWs6D6oWrN5vLq1QnMvdPVVkixEq5cgBWharsdcRqu71+FNhk/qOjR8ToOaCXDdrrRWZSbqcT+Vup6SvRr2qtpMFGlg1reu8niTiVMnRUVbLNB+297x7NMAN3F5wHkBGCLOhtF+P4YniQVVueiBZ2R+I94eIOR6AJLyfNGp+on0AHwK5vJKtGkVYHu2nDao12SOh+qS6Xy9v8A9hPVo+Slu+uCeOzH8wA9+CpWXwV4nDbBA1A/oUORpiMpuItL27g4+WyrNnrQ6NIAI3worVS/j7c5tcw8xI+SgoA9FLdlRiWq2YjEaKxX8VagN7nE+R/8UIo1YJDtXmOG4ojTqRVaT+CjVeDyLgPemnTCS0XezhDqhP5i6PN5PwCmt1INqNb+o/8AUSh1wnZ7iNQ89G/1RO9Xf2gbgwv9IWsZmDjsF3liQd7vn9E1lOaVRp0Ejm36Qo61SS0Hn6qSxPl9QaEfABaKVohoyl608Pv7wWfqiDC1140ZB5eoKyldUhMhhW7IJ+OEqtuWwuKysDO8kucQBhg0gSASIBwHu1Q1Yk6B1jswc5sYb5OIIOXGcOq09KztbhAnkJPMofSpbNRzhhtaDKZzKttUItuwtcrf4gwjwn3b1sOzzsHDGJBn3hY65Hjbw/Kfgtl2fcNg44zPorj2Zz6LdX+8/wAqztqMuPMo/UdL3cG/VZypmtTEhlcTJTwyZUZCBjvJckxSoA39bKFVfSgHiZKtV2k5R55DyVeo5ccjqRhO0TptZE4AAek/FU6lLHqpbXU26tV85vMeZw9AuqLo8f4mE+wbWaQAmxDTKvVWgj3qvbO6AAa+Xbjh8VTEjB9pLNs1drR42vPI/BCVqe1A2qc/lI9cCsspNBVyROYySgD0P/0/sYp2Z9ojxPc5jD+kYHqQeiqV65qvFNuJqPDQdzZxKNXn/Z7FRpNwcabWDgXSXHq4ob2Zs/8AH2jk0Q3yaZIWLe2zRdUbS0kMpgNyAa0cgEJt1SWNbvBPX+qkvC04DEDLPkh/fSYgwNdPLVclOTs3VIF7T2QQ2SNdAOMZqC32l4rMc3xCBtEN1OvBHKjG5Tiq7rukzitdx7Rrip7TIhU2i45Avls54/1V19lLaZKsXZdnjiJRm32VwZi3mpUbNFGtMxBEQ46mBz4BXq1cNbVDpEWYnIYAvAnhmnCzwTGXVR2imCKkjF1MMneA6YSvZEoSrRZu8AdxBwFJ7gebXQrt4tlxdvpMb/udPoEPojYDeFnDfMkj4q72gq7NBzhyHngPiqi9r/ZzyTM7Sr7bxuBPSCR7lYuh/wDEdyB6GPiqdwsk1HH8LT1OSs3UdlzSfxS3q4/GFstEMW8qcF3En1ErE2ykQTuJwW9vceIj9IPRZSlQFQupH2tolq0izNgQhbO6/wC5ZnMDmdBHCI+wglmuR+0RVBYBpq7lu5rRubAaBhkAFTJOqOG1gSNDhr1T6fD781Xru8Z5n7wUlE+qzbLQXuNp2nGMmnJa7s6PaPADdvKx9wvh1Q7mH3rY3BV8J4Y8cvoq8fZM+iWjUO1VMzi6PLRA3HFFLPUlr3by49ZQapVWt6Ma2Wqb8FFaBB5iVXZXVq0eIJZBRBtcEiig7lyMgo9JMyd2Kp28bFN53NJ9CiCCdra2xZ3QYLnADjjj6BYONnRdGG1jQQOPNStEhQ0nDEznqn06i2Toxezi1ULfde2Q5vhcDPM8Doi+GeHBNEGMePJPJCpmVvq7H1WtEgS+XkaAA4wYzMYcUGtHZWqPZId5Rgdc1vHhpxIxmP6qvVgDcjQ02YU9m6wGQOJwG4RiJic/RJclhc6sBGGBdoQJGBG/RbdpxB3GJzCtUXAyZx2h0k5eaWh2xL3pOrOEgN2chMwI1jzVawWY06gc46O5Yg6InVcScufDmo3AmN2o3LNRi1Ro5Oyra3N1k7j8lXbtThrlwCfb6dQzsx/LkVRsjKod4geh+ypxroap9s0FloNHPfqiFKgEGo2n7KL0LQCM1nLvZ3qSUdAyrffdVGtaxxl0OcPw8TwTrz7UMYG7W0dp2zgCfNExSpkzDdrfgqlW56UHabnis7plXZFYC17nAYiJ6qS1WIKSw2VtMeHLqpK9XDNMqMtga0z6bI+CtXi0Ps5BOBEHh4sD5Eg+SoW6qAdN6t0KwezZzwIdH39ylJaTRj5ewJdFPYo1NvBxqQR/KJI5YeqgJJ7nHE09rdiXHFE6lif3MGNod6JGbgYDTG+MPJVH0D/AO6m5vRy3b+05V2T3x7THb24+8+9AmUGttLCSAS6QSTMzhsxgBxK0N4M2mgbsPIiPLRBDZD39GoRtQBIGrm4CfQ+SqDIkEazO8O0Zlpkic+fvUZd4+AVmzNAcZjaIggGf6KKq0gHwknQAEnmrIB7SS4q00wo7PYamZa6TvBCuMsLsJwWTNEy3drva4ge9bO5HDuzzMrHWWnszx38NyvUre9o2Q4gZwOKcPtdsmf3KkHLTaGkHZwGEAa/eKB1aqq98SIxhMc8TrHLrqnyx9i436JmvxmVb/awd6HNxMDb8miOsqY2R5yD+cgekKuSPsTg38FjvlyhbYav3C5TzL9QcT/WeqrG9vbQZpsxwlxMQJOAjyBWv70b1j+2NiqVajHNaXCA0bOJBzMjT6Jp7HLoztGngFIaOGO7AojTua0QP4Thhrsj4rq91VWkAtz3YweMZK5Tgu2QlJ9IzlersmA4z1VQ3zBId81oP3O4y/LPDYOBGGJQ+t2RbgS4+LXBon5Zrk5oJ9myhJ/ANfezDGI+YT22xrsnDlOStVOydMQWtLpxAnTVSN7P04/ufM5zjruyS+oh8WPiZRc05gzyS0S9pwGGpke5EBdDQRDSPM/NN/ZSPw4TmSfij6iLHxMcLWZ4eSf8Atrd/0VKpDfwTwjDnknd0dGNnknzJBxsnNqE+1hn88E5tqpuMbQB5wDy0VWlZ3nHZGJ0bHvS2i76hGDTP3uSX8mmHDYSZQbx+Ce6zzhI34RHOUGs1gtIOEt3YlXW3ZaXCCT6/ZVP+TES8TEqXVQdgXuneHukevNKezZIltqM5CXz5QAVPR7MVzkdk78yr1DsrVxJeZM4SYjdAUrzRfwbZ+RKkyGy3PXZ7dqpuH8jieuqfUsjdbQB/k+bwiFO4yG+IdMFUfclPXPjn6rRYy6Rjn5F3L/gPrXXQOJrnPADZ9MynWenSomaZqOOWLhB8gFYF0MacB105KT9laMMOW5aKvREpSfbI/wB4xEiZzjMJBUZozjLhMTnEynlrWjGEjbXODQSeGKrL4IofUfhOw0uAwwGPDEKu6ucu7a06wAI6AKybHUfuaOJx9FMLpwxeDwxKodA41n4wehUNGzuxk55oq6weano2QDJuPUrNzXspQBLLA85A88ldZc4/EfIfNGKVEqUWfgpcl7LSBDbrZ9lOF3M3IyLOnCzrN4lbBH7vZ+VPbYG7giws6e2zqHND2B22ETMcMlK2yosLOnCilkwBP7JzXIx3K5Gxlto2sMsVPSoBuXXVO7sfZKc1o3LqxMSKsDplqmCgd6tgBLKTjY7KD7LOaiN3Aj6ImSFyh+OI8mBzdo5+5MN3iEaLVHsKOGI82A3XYNwTDdLdyPd2u7pTwIeZnTczfyhObc7dwR2o2NNRx14J4pcFP06HyAVl1t3BTNu5soq2jyT+6Cpfxoi5GC23c3crDLGBoruwEoarXgivgTmyBtAbk9tJSFgXbK0UUibIXWcKjbLE06IrC4tToDKVrpH5T5FDn3K84ja6lbk0wmFgCTz9how/7hdq3rJKs0rrcFrSxJ3IWeM/ZVr0Z1lgKnbZPuEa7lcaKKl7C0BhZFI2yIp3S7u1ODHYPFnUgs6u92lDU8AsqCzpwoK1sro4IwQWVabGmYIMGDBBg7jGRUgohSMogEkNALjJIGLsIk71IGlUoIVkHdrthTFhSbKrEVkWyuU2zwSJ4hY4JWpgKcFoSSBKEwJ0pAOKVRSdw6/RPHkkAq4pQklMBIXQlngUjidAgBYXQkDydIXYoAUrmmclHXoB4hwkbsR7ktGi1ghoAG4IphaHpUiQmE6FZ20ulNY6U9FBYhckLzoCUpTaglKgsVjjqITikBXIoLOhIZTlw5IodjQu2UolLCKCxoYl2Auc6E5PQDQ3gl2eCdCWEUA2EidC4hACJC5cGgJJ4oA4uTZTPDMTjunHolCLAVcklcmIiDeKc0JAnAooVjgE4BNBSyigJAE5RUxhiZUkoFYq5KuQAkpspxKaXItDpnLoSSoqtaBKlyHROAkhUW3m3cfT5qOtflNuBa7oPmkpoMQlCZUbgUEr9qaYypuPmFXqdrR/h9TghzQ8TRUKQAwCkhZR3at0YMAx+9VXq9rKpwAaDynTikvIhOJs4XEBYyjfdpfgHNHGFzrbaSf73DgISfkQUbMpJ5Lzynf9R1V1MvqjZwkPEE4Y+ynve8kl1Wo4aSccunok/KkOj0AniFG6u0ZuaOZCwlSo9owe70J9yipS4yfFMe0So50OjeOvCkM6jP8AUFCb7s4Md62eCyBsWEwz1VihQdoWjkELzA0aM9oKH5jhwKb/AMRUdNs/5SgFGkSSC4xwUdcgYS7qnyMWjQu7RNiRTqHGMgD0UZ7Quwiicd7h64YLJXdVbUph9QS5siQBjBieCI06lIAkMMgTjCXJINBY9o34/wAICP1T7gm07+rOEhjB1P2F59Y+1teo80aTWAtc4bTycRtQIAGBR+xWG3OPjq0GtBx2WuJMHSYjJNykuwNA+9rQY9gT+lx+CifetaYL40wpmfUQhr7mtjqmybSwU8cG0wHRG/KZ4KyOzVWP/eVvIMH/AGoysLLQruJ2u8MxEhoBhV228kwX1Sc8Rsj3KuzsvXcSDba2y0+GA0Ok/mcB4gn/APBVNxLn1aznb+9eN2gIAzRtis4vf+er/t+S5RnsRS/xK3/6vSp4y/f7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6" name="Picture 22" descr="https://encrypted-tbn3.gstatic.com/images?q=tbn:ANd9GcRCAzIxgMeNWibZyMf6iareBKNCQXeEth4cGZ518d1JxnQPpufJJA"/>
          <p:cNvPicPr>
            <a:picLocks noChangeAspect="1" noChangeArrowheads="1"/>
          </p:cNvPicPr>
          <p:nvPr/>
        </p:nvPicPr>
        <p:blipFill>
          <a:blip r:embed="rId7" cstate="print"/>
          <a:srcRect/>
          <a:stretch>
            <a:fillRect/>
          </a:stretch>
        </p:blipFill>
        <p:spPr bwMode="auto">
          <a:xfrm>
            <a:off x="5868145" y="0"/>
            <a:ext cx="3275856" cy="3645024"/>
          </a:xfrm>
          <a:prstGeom prst="rect">
            <a:avLst/>
          </a:prstGeom>
          <a:noFill/>
        </p:spPr>
      </p:pic>
      <p:pic>
        <p:nvPicPr>
          <p:cNvPr id="31768" name="Picture 24" descr="https://encrypted-tbn0.gstatic.com/images?q=tbn:ANd9GcSyMHLp2be6tjDivc3Fng93uMfMjLUVCJ_NtD1hmPWPGtG_iKv0xw"/>
          <p:cNvPicPr>
            <a:picLocks noChangeAspect="1" noChangeArrowheads="1"/>
          </p:cNvPicPr>
          <p:nvPr/>
        </p:nvPicPr>
        <p:blipFill>
          <a:blip r:embed="rId8" cstate="print"/>
          <a:srcRect/>
          <a:stretch>
            <a:fillRect/>
          </a:stretch>
        </p:blipFill>
        <p:spPr bwMode="auto">
          <a:xfrm>
            <a:off x="0" y="-1"/>
            <a:ext cx="3275856" cy="3789041"/>
          </a:xfrm>
          <a:prstGeom prst="rect">
            <a:avLst/>
          </a:prstGeom>
          <a:noFill/>
        </p:spPr>
      </p:pic>
      <p:sp>
        <p:nvSpPr>
          <p:cNvPr id="31770" name="AutoShape 26" descr="data:image/jpeg;base64,/9j/4AAQSkZJRgABAQAAAQABAAD/2wCEAAkGBxQTEhQTExQVFhQXGRwaGBgYGBseHBwYFxoaGhgaGh4aHCggHBwlHB0YIjEhJSkrLi4uGh8zODMsNygtLisBCgoKDg0OGxAQGywmICQsLCwsLzQ3LCwtLCwsLDQsLCw0LCwvLCwuLCwsLCwsLDctLCwsLCwsLCwsNCwsLCwsLP/AABEIAK4BIQMBIgACEQEDEQH/xAAcAAABBQEBAQAAAAAAAAAAAAAGAAMEBQcIAgH/xABOEAABAgMEBgUHBgwFAwUAAAABAhEAAyEEEjFBBQYiUWFxBxOBkaEjMkJSscHwFBZicoLRFSQzU1RzkrKz0uHxF0OTosIlY2REdIPT4v/EABoBAAIDAQEAAAAAAAAAAAAAAAMEAAEFAgb/xAA0EQABAwICBwYGAgMBAAAAAAABAAIDBBEhMQUSEzJBUaEUFWFxgdEiUpHB4fAzYjRCsSP/2gAMAwEAAhEDEQA/ANxiEvS8kKKTMS4oeB3E4PwibHK0rTk+TPmzETC6piioGoUSouVA4njjA3v1U1TUrqjW1TiF0z+G5H51Pj90efw7I9f/AGq+6Mj1e1xkzmRMaVM4nZVyOXI+MF4lmOg4HJAlifE7VeLIsmafkAE3yWDsELJpuAS5PARQHpR0WCQbQQRQgyZ2Iy/J0iIiUT74q9YdVZFqqpN2Y1JifO5KyWOfeI7bq/7ILi62CKLL0h6NmJUpNqSyclJWlR+qlSQpX2QYYHSdoxiflBYZ9TO/+uMW05qpPshJWL6PRmIe79rNJbLDiYWirJeSpKqB+ZpuqPgmGRCw4goO1flZbbL6SdGHC1DtlzR7UQ6OkDR5D/KQ31Jn8mHGMPtehyVChfMMWAxqTRqx9mWchJSWZJNQTlzp8cIvYNU2zluY17sH6Qn9lf8AL8MYYV0jaNGNqT+xM/kjB5k0gBi1GBHxQRCnAOMSPd8PE2DVRncuhk9IujT/AOrR3L/lj7/iHo3H5Uj9lf8ALHPcuzJYmr4hO8d7e2I6zkRz+Momwapt3Lo5PSBo0/8ArJI5kj2iH7LrrYJkwS0WqUpZwAJrR6FmNN0cwn2Rf6hI/wCoSeS/4ao5dAACVbZySBZdF2vWGzSk35k5CUuzksHOEQV68aPGNrk/tP7Iz/pClfiZ4rR74zKWUuAoOkHKM2WYsdZegodHMqItdxIxsui/n3o79Lld5+6JejtaLJPUUyZ6FkByEvh3RzbJSFbIDuaDjwjS+jJCesUE+jL3N6SSSzZ76xTKgucBZFqtFxwxOeCcPJafbdN2eSm9NmpQklnO+K0686PAf5XKbnu7IFekojqZRL0UrD6sZDafNrearVfGNGOIObdecfKWmy6ITr1o4lvltn7ZgHtj6NeNHsT8rksPpRzKbMcqk0w3xMRJUlLFt57MBHfZxzXG3PJdGDXzR36ZJ/aj18+NH/pkj9sRzWJL0reOApiYkWazquhQYgGqc868RTlF9nbzU255Low686O/TbP/AKgj58+tHfptn/1BGETrGhSHA2jQJZj25bog6S0MZYDVJ9EVAHP3RWwHNXtjyXQ/z40d+m2f/UT98Ia76O/TbN/qp++OabLJ6wgHAU5CJGjtX51oXckoKt6sEpG9RwHLHhEMDRxUE5PBdHfPfR36dZf9ZH3xaSdKyVpCkzZZSQ4IUGI3isZJq1qNJs5C5rTpozI2En6KTifpHsaHdYddZUl0S2mzcKHYB4nM8B3iFZHMbxTkEMsztVoxWq2rS8iWm9MnSkJ3qWkDvJiJ867D+m2X/Xl/zRzfprSM20LvTZl5sPVSDkkDAeMPaC1cnWlWwlkDGYqiezeeA7WhXtBJs0LZ7pZGzWlfbnyXR0jWSxrUEotdmUo4BM6WSeQCni0jJNAaqyLMxAvTM5ihX7IwSPHjGnaGU8iUT6o/t2YdkMNJtiseXZh1oySPFTYUKFHSGlGIaU1Us9pBXLIQsk7aKpUXL3gKGr1x3xt8cm2fTM6y2mcZK2HWrdJqlW2RUe8MeMdCLaAhWJ3QkOabKRpjQU6zK8qnZyWKpPblyLGLbQGuE6zAIfrJXqKNQPoKy5VHCCnV7W+z2sdVPCZazQpWxQt8gSGruPjDWndQ0qKl2Vkn82om79k4jtccoTkgfGbtW5T6ThqG7OoA8+HuETav6xSrSHlK2s5aqKG+mY4ikXctL1LY4RhFpkLkrZSVSpiTxCg2BBfDiIMNA69lASi0i+PziRtD6wwVzFecRlQMnIdTohwGvAbjlx9Of7mtQloBowIbDLt3xR6U1RQQ9nAlqHo+iavTd7OUWmiLXLnJC5SgtBzT7DuPAxaw215GIWK5nBwWS6fssxDXkXSKMS5bHHdxEC21eVR3fDHPIfGcbzpHR0uei5MQFDxB3pOIgD0tqnMkXlSh1stiw9IE5kekMqd0NMmBwKXfGRks3myq1dqA0OPxWH+qSXbLM0d98WlrsiOrBfazd8au0VUxYpdYECpd8txgyCpU5YCUsCCKYb+ymRirmIKnpvr8ZROUtwxpw59sMqZRNK5fGFYtQqt6py2Hxxgj6P5d23yft/w1RHs9ivOQAAwFcHG7fh4xa6jyh+EJOPp8nEtccP3SrYPiCKukZH4mf1iPfGXIl1Y5eJjW+kRLWQuP8xHvjNLOkOCd/b3eMYNTvr22h/8AG9T9lH6q5UGr7ub9kH/RdOIXMQXBuE14qTxy98CKhemM1cq7s+ebCCbo6nXrTNpUS/8AmmOId8JjSONM/wAle9JSvJSasy1d114z21SUEC7TgSKlt+774O+k6a8qRVvKH92vPlGczlKIJvbzjUezf7Y3odxeEl3l7tF1CSLoCqP47ucQVWjhk3fD0tBWT7W7PBo9fJCQVXaAsSxA795oYKhrxZrMJjMQVPg9QB8eMerPYiVsBQHfi2WNf6xJliUAlVL2FHccaH4eJ9mkV2OBJORx9/iOURSym/g8i6Aq8VCgbDk5b4MetKSFEFIcklmAJUScQAMe/GCPV7QsyYxusl/PVhv2WLmp9tYMrNoyTITfDXgNqYrFs65DgIC+UNRmxlyzfV7o+Udq0EoBLmWk7RaovK9HkK8RBTpG32awywkgISBsy0Cp5Jp2qPaYi6e1qxTZ3/WEfug+090Aypa1lSlrUXO0olySBm5w50wjNmqycvwt2i0OT8UmA5cT7L5rBrLOtRKEjqpLF0g1KfpHPkKc4pbFoqZMVcQkrO5Ics/cBxNIM9CamzZxvTfJysA/nEfRG581dxg+0Vo2VZ0XZSEpGZzJ3k5+7KANifIbuWjNXwUjdnCAT4Zep4oF0FqIhG3aSFHKWDsjMXj6XLDnBWEAABIAAoAAzct0WVoFaUMD+ntOyLIL01W1khLFZ5DIcSwhtkYGDQvP1FVJMdaQ+wViAXHOC3QJBkIYuKsR9Y7o511j10n2p0peVKwuIxI+mrPOgYRu/R0kjRljd6ykkPuNUs2TENwaDuiLBcpZkgcbBEcKFCgaIlHIelENPnfrZn76o68jkTSjdfaK/wCdM/fVDNPmUCfJNJw+MIJtW9cZ9mZKvKyh6CjVI+gqpHIuOUDEtYHOEDWmEMuaHCxSwJGS2iy22x6Sl3WCiK3FUmJ4jPtSWgX01qLNk7cgmbLGTbYHIed2V4QCSp90hSSUqFQQSCDvBFY0DVrpDWCmXaheT+cA2h9ZIorsY8DCM9GHYhadHpOWA4HDlw/CiaEtUyQSuUsy61rQtUhQOO5o0jQutiFi7O8mp2vegT/x7d2Me/wXZrbLExCg5NJiN+5QzIwY1HCBXSOiZtkLzNuVg4Gzwf1TwNK0JjO1ZIT4Ld2tNXCzhZ3X68VpwIIo3P7o+KRuxjMdCaxTJSiEAlDl0nCmN31TnSnODbRGsMq0AXTdWX2FY0zG8fDCDsma5ZlTQSwY5jn7qNrBqrKtG0NiaC99OB+snA88fZGa6Y1ZmWc7aboeihtIPKlDjQ1jZFKMMT0hSShQCknEEODzBhpkpas10Ycsas9hv4AAsWfDce2Pn4MAJJ3VY+O/s5wZ6Y1MugqsnE9Wo7/UUT2MqnEQGTpS0qUiYlSTmFUr21htrw7JAc0tzTK0KD3XY7sK73i41ISfl0l9y/3FRVqRgAb1DzBGMXGock/LZbt6fPzFRH7pVN3gi3pCQTZCPpo98ZXNCgc6++Ng1zSTZmDVWn2H4eMutshWKhyBPD+kYNTvr2mhz/4W8SqqaSXJxf3QW9Fi2tE39Xu+mIEJ0wuX5QZ9GSfLzf1f/JMcQ74TWkf8V/l91YdKKL0qTSgWo4gYJjPkKJvAJFWqdw3GNI6SPyMn65H+3PdhANYlEOlIBNRUseI3kxvQ7i8HLvKPMWGIKavi3AeH3w3LmkpID76cN/3w5alEqYDPnWCvQGosybtzyqUihAp1ihmG9AVzrwgjnBouVwGknBDOhLFMmLCZSL69zOwwcvQDGpjTtXNTky7q556xYqEh7gPH1jzpwielVmsEoAXZSBgM1K/eWqBHSuu8yYSJYMuVmQds8yKJ5DvhCerAwWnR6NkmxAw58PyjvSuscqSLnnzMLowHM5csYCtMaXmTazFOHokeanHEb+Jiom2pKlJTKcqNAE1LnIDH+0FWh9UHZVoLMBsA1LO15QPgO+EC58psFvNhp6Jus/Pr6D981UaKsUyfRKHHrHAcFH3Y4wZ6J0BKk7RAXMPpEUT9Ue+LSXKShISkBIGAFB4Q11lOHGDxwhueay6nSEkuDcAvakGImk7XLkyyuatKEDEqPgN54CKTS2t6Eky5JClgPeL3BuIaq+ynGMy01bJ8+ZfmTFrxuklgxySAwCfd4usgLs8FlPlAyRVrfrkoJCbOyEkHbUNs4PdSfNocS/ZACp5j3nKzUlTkk8T3Y8aw7ajs3VCooknCm5g1IgXiCnEZgsz93GG2sDRgl3OJOKZnIYlsRhxrHS3R0p9GWPH8kkB9woPCOarQ6q5PQDeamOlejoH8GWNyD5FOG5qDsDDsgNRkESDMojhQoUKJpKOSdNDy88N/nTf4io62jk7Si/xm0YP100f71CnGGafMoE+QVebOR8e3dCakT3cBNSAN2GZfteGxZzu7YaSqioSYlyWYR4mym4f2hxCcN0RRX+hdKzZC09RMKSaq3HgRgruJ3RoGhNfJc09VaQJa8L3+We+qPtU4xmNks2Ct5wq4i3m2QteQgOlIcHfQHLv/AKQN8bXZorHluS0TSeqMpYUqS0tShgPMUe4t2U4QM2mzrlL8sgoIpTNhQgpoQYa1Z0xOsxKb15GNwuUh93qdlOBg8sOmLNbElBAfNCsXGaTnzFRwjNmo7YhbVJpZ7fhfiOv1Q9YdbFytmaCtIxPphufnBq1rxgmsOkJU9N+UsKGe8cFDEHnApp/UtYddnJU+KFHaZvROChwNecBsjrZEy+krlrFKUP1VD3GFRI+M2ctJ1HT1bdeE2P7mOHp1W2IbCIWmNESrSi5MS7YKFFDkfcacIGdCa4BV1FoFxRoJg80n6Q9H2coMJCgpIUkhSTgQXBG8b4aZIHYtKxaimkhOrIPYrPNIaozLK6gTMl5qGIZ2cDADeKcob1KA+VyS+N8sDXzVVI+M41CUKcYrjoCSmemehN1Yd7tAXBBpg9cRDQmu0gpPZ2NwoOuU67ZipnZaW3jGojOJ5vk3E5HvOPHtjTdbz+LH6w98ZqZRv7FCaCpGJp2cX3xk1G+vVaI/g9Sqa1WUg9mdN8EnRolrRN3dV/zTFTb0kkB3GVfvyi96NpZ+UTQRXqv+YjiHfCcrzelf5fdT+k5bSZFP8w5fR+DAvoDQ9otCvJBk4KWRdSORxKmegfizxqGldCyp/VicCpKCVBL0JIZlZkcIa0lpiTZUhLVAZMtAw3YUSPgAxricMYvGNp3Svs0XXzQGrEizArABmAVmGjb7oJ2R2vxiu03rclLoswvrzWfMAGY9b2c4oNJ6ZtE51KITJdrgBuioYqzUefhESw2CbPmBKApRxV6oGT7hufc0Z8lS55s1egpdFsjGvMRhw4Dz/fqq+3TjNUqbMUpSqC8cuDZJ4BsYtNDaBm2q6SOqk43z6XFCc8q0EF+iNUZcoX5zTV4s2wDy9Jt57hBAQ0UynJxerqdLBo1IB6+wVXoLQUmzJaWnaOKzVR5nIcAwi1mLGGLxA0npGXITemrCRkMyRuAqYAdYNdpswlEkdVLI84nyig28ebyDnjD0cRODRgsCWYk6zzcow0/rRJsqSFG/MA/JpqftHBI514GM10trRPtRIWq5LylpdvtZqPOnARWKSVJfdXmc8ak/1hqWzYl8qbocZE1qUdIXKymrUzFZbcfYP67oYVYjdMy8cPWIOQp4Yx6RLK2B2lAig9KlMt3v4x4tFlUWFXUKAcQ4AEFXKjotQuhCgaE5Y3sMaCrZZREAJVdKhSgc0Aq+PxWH7QUgXQ1aEHINxzd++IRQSl8QHx4xFym1IqEhXDh2R0r0fpbR1kH/AGxh27o5sRNAWCQCKYj+vOOlNQCTo6zE5ofsUSRyoRTKF6jII0GZRBChQoUTSUY3aOjizLmzFmZOF5a1FijEqJYbHONkjArVrZa/lM6WmYkJExYAuIcsojdHLptlimKeidVEhtsOaI7P0d2dI/Kz2OIJR/J8PDszo3kKY9bPLYVR3eZFTL1ntbgdYn9hG7Dj2RZSda7QWBWA9PMTTwjnt3iUwdCSj5evsm5nRrZ85k8ne6PZcaPcvo5s1NuduxR7kQ3aNaJ6VFJWAHxCEmm/DGI6NZ7SVlImJarkoSMGrUfHF4nbvEqDQsv9evsrYdHVnZ+tn/tIf9z4eLJGqUo0Mya2LOnnkmB6brTaAtjMDNTZTjicsMYk2HWaedorpwQnDe7c4nbfEqdzSgXw6+yvjqXZzV5nen+WEvU2Q7hUwHEVTQ7xsw3L03NKUkLBJYeaMYYtOmZ6WdYG/ZT92HGL7WeZQxox5NsOvsryy2VUtN0zVzNxXddtzpSH7Yj6S0HJtA8qjaGC00UO33GkBVr1vtKSQF1GOwj2NuiP877Y42xdz2UPv3Y4wF1Qw5hNR6KqWHWa4A+Z9kWq1JkElV6Z2XWw+rwibo7QIs5eXNm3TiglNzuu0PJoFZWs9rACitN1Qpsp/l5x8ma1WghTTQGyKE+FKnDvjkSRDEBFfSVrxqueCP3wWiILx9WlzGdWPW20AbSgoEONlI4VpvziUjWmecF8thLez2R32hiWOipxxHX2RDraQLP9pPvgEtFlBcpSabsg+/Lnxi8tGl5k4BKzRxS6HcZ4QwU3UkEAAeyASuDzcLTo43QR6rs7oeOjXJvuCcSBvw/tF/qHZAi0TWwubmreTv4NDU6duNAzuzjdDOjtKTEKJQQkkXcBg4I86gdo4YQ1wKPUB8sTmDij202YrF0LUjilnbMVB++KZGpkt73Wziol7xKHd8fM7Ip0axWolr1cwUIDZO+7HKLM6wTmooPX0R93xvhgyRuzCymUdVDgxwF/3kpXzLs9XVNNQWvACnJMXVhsaJSQmWkJSMB9+8wJWrT1qPmqAwxSG3GpEfPnDaGTdUHzF1Piwo0QSRtyCklHVSiz3g+p9karQMYjThixuk50pxDwJTdP2oFisBWIF1P3RGn6dtRS4Wxary00O523ezsjrtDfFB7rm5jr7KZadR5S5pmzJ8+Ys5qUg03DYYDgI8nUCzl3XN4uUZ/Yij+clsFesH7CcOTR7OtNrF1pqK0qlArlkY77b5qdyS82/U+yt09H8i7d62c3NH8kfB0d2bNc4faR3+ZFENbbWS3WgKf82lm7qQ4NbLWFHbBFfQRi3LCJ27xKvuOX+vX2V/K1AkComz6cUU/2R6l6kSApwuc43FGWHoRQnXO0BKiqal2psJzw7f6xEk672kYqcZkITg+B2aRO3eJU7km/r19kQTujyzKLlc7sKB2+ZDH+G1mZhNnj7SMf2IH1a6WwkELRd3hCad/OPXzvtZFVgCrHq041rURO3eJU7il/r9T7KzPRtZ3YzbQ+68io3eZGo6rWUSrJIlJJKZaAgFWLI2Q7cow6Zrna735QH/40uAOysbXqVaVTbDZ5iy6lovEs2JJApuFOyOm1G1wQKjRz6UBzrY8ldwoUKO0olHMVuRetdoxfrpngsu3GOnY5e0lOu2q0kUPXL3v+UPZCtVkFt6E33+QRNY5AOHZi7hq9sSQkhTEOxrkxrVxxhjR9qQUouEv2u/eYetB8oKO9K4892UKLaN7r7aZYIJIry9nhFeqSQCogqcivad3E+OcWcxYw7+Lj2xDQQEqOCRvpnXDnhEUaSosqS6aljhiRhRu9++J1kSlhk+QrnjweI9mUDMJBpjwdgcG7IekrCCxBfLEcH5vFLpyuZdooLgNBi1MsOeHZDKlqLqUatnyoBHuzzHJerGj0Dvn2w2VvednGPBy3v8I7S4GKo7edog15l8OfbDc2ReCQp+FeUfbYdo3Q1e0nCPKJxch2OZJry41jhNDJPWK13dmqnA7K584cmywtJOBpRhhmxxyHfEZdlUkV3O3aGb3xJZKCjrKpLGhqBu7af0iKjbMJpEogkpOymijVuXY/hF5YLUJZe6FAM90jGj0y8YgzpqCSU7CGoMKg1GHDJoqrJaPKElwMmp7C++LvZcFuuMUQ6RtznAivhTtfd/ePUu1i4SSGw455HOKsqUrayFCCPiuEPWrgAMnI3hyK55jsi7rnUFgF7mAswIA8W3kYNwj7ZbO5JL0rQHE/HshmyrVQEEv5oDu43VphEuz2gJSXGYvFs92EUrNxgE+tAVtVO84FuLD2xJlSEs6RdpW93wzLtCSSxBfMZjAUhfLATUOCNkgUDYv7e2OkE3TwnM2BFaHDtb74bQojac445Py3c++kR7bPBpXNvjfEG0WsqZlFCB5rjcNqpZ+US66DLqXaLW7qd1BxVsOzN4jpnln2Qklt5NA2OODYb4pzOY4uBUDfVu+HEXGJJLkUHHjx4xzdG2YCk2m03w90USzk5j25YffFeFg1W4cU7ABslmfCPtqWxU9UvQmgLZjfupDItbi6+y+B8SwduzdFIjRyTKfO397V39tYtpiE3aqY4kPSnCjnARVWpQSdlTkcKfFRHwzVKe9ifu9tYpWRdOTQnqzSoO8vy4lmhpiTddnxDV40748rmsXqeJGY7Xh8C4m8kA761r8CIrTdosoQMaMGfE8vjKHDNmMLySqlDwG+uIMN9ffVUCpzqW3OaNviX1JWTeZN13IfDs9kWp5qvQtwQQA9TvOdco6C1Hb8H2RvzKD3gOKRzrpBQCmaoFa8Y6H1CP8A06x/qUeyGaXMrG01/G3zV/ChQodXnEowTSOoU1c+csTpYvTFqYhWaiY3uOd9I9IloRPnIEqTszVpBZWAWQPSibHa4IsVY+mN2G10QWDUGYgJ8sjuMXPzNnEpPXpYYUNP7QJWXpEtN11IkAM/mrNS/wBOLOR0hzigAplX9zKyz86K7D4Ix0zOf9ugV9P1KWxAmp5kHt74jK1JmZzJfcrLfFWnpEnlL3JJO7a76L3x7+fs4pomTfySy8GP04nYfBQaYm+boFY/MuY4KZktxiWPB4eTqWsqJVMQRyVma9sUp1/tCf8ALku7YKyFcViLCza7TlAECT3Kff69KfdE7D4Kd8TfN0Cfm6nzX2ZqAHdmV/eHZeqEw4zUtuANYbna4TQkG5K8ccwAFv8A2iVo/WO0TGCZSFE5JCsjm6mAIzMV2IDgp3tPz6BRbRqRMUq8ZiAOAOUeFaiqDstAwyU9MKwa2MTCPKlF45JBYdpNfCPSpdYGadiINJ1PPoECWjVCepQ8tKYbgp27zDFs1Lmq/wA5Ds1QeWUF2ktIS5CSuasJGT5ncBiTAJpXpBXfPUS0lDYrck8TdIAzpXCBvZE3NNU9RXT/AMeXOwsvitRJ4oJ8oN9Ex5l6gTnrPln7KoiSekC0qISmVKUo4ABZJPABTmDvQS7UsXrQmUhxRCQoqH1jeYcg/PKKayJ2QKJPUV0AvI5o+l0K6Y1dVZpPWlSVMQCwLl86xWm2OrDZyDdz8ePKDXXcfitfXT7/AAgElg4linAlmFS7bsoDM0NdYJ2gmdNDrvzuU+pddkmrD4O774stA6MVaFKlghJDqKq1DgbsXLxWol3ACSMcq4cvisE+pEx7RNANLnDG8K84qMAuAKJVSGOFzm5hePmNNqBPS2LMX41bdEqXqrNSGTMRuqCacOxxBaO2PpRDewYvPnSdQcz0CDpmqM1bXpqDmaGu8RBm6kTcBOTjmFUg3thnBLybhOYWDXtBp3QDaZ1ytMpZSZKbwxBSrN6jaqKYiOHsjbmE3T1FZN/G4eWC8r1EmKT+Vlu9KKw3HfDq9RSQnyiCQACdqrbhlSImjekHau2hACTguW9OaVYjiD2GDaVakzZaVSloUFCihUPxAIPZQxGRxOyVVFVXQb//AAWQLa+j+aT+Wl4kgEKpXCG0dH01IPl5Yp6qvjdEzT2n9IWU3lyZCpb0mJC24Xtp0nn2ExSo6RbQWHVyGPBf80MChBFwOqUOmqgYa3QKWno9nfnpeHqmJCtQZpIabL7lPDCekG0ihlSQQWLhQYnDFceF9IdoFOqkvjgthn60X2DwVd91HzdApsvUOYwBmygQ5cJL+MNWnUCaUkCfLxB81WVXd8coj/4h2htqXIByorl6/OGZvSPPAJEuSTyX7b0TsHgp33P83QKVJ1AnBl9dKocbpx++HjqTMKazZTjFgqvZv4xUy+ki0P8AkpP++nPayJENz+kO1BvJyGIo1/D9qJ2DwU77n+boFLm9HE2rT0MeCsI2DVCxdTYrPKd7iACa1OZrk+UYmOlC0BvJSObK/mjadSrcqfYbPOUAFLReIGAcmgi+z7LFCl0hJUjVeb28LK7hQoURASjkXTKvxq0/rpv8RUddRyLp8tbLV+vm/wARUMU+ZQJ91KRNbEw8q0kjHPLBuQ4xXoXWPYmQ2lVZyZt5qB8GHbWLGSgmgzD8+VIo5E2sW8i1FN1SVMSMcw0RWFIJCvOxfsalQImSJh2Uo2lKIAAS6ixw393CLDQOqU60stQ6qW/nqGI+iMTzw4xo2gtCSrMGlo2s1mqjvrlyECfM1qK2MlUWg9TJqiF2hV0eoPO4OR5vieRg4sVjRLQEISEpGAHv3niY9pUYhW/SqJIZRdTeaMe3d2wnJKTi5NRxEnVYLlTyQMYFNY9a0ynRKF9frHzBybzvZUVig1l0xPm0W0tBdkg0LPQlnJwPugcs8mdOV1aE31kYh2xxUcAObd8IyTk4NW9S6La0a8xHlw9So+lrYuaormKKlcThXADADgIl6C1TnWraA6uUr0zmPoj0udBxgv0FqbLlsue0yZu9AHl6Vcz3Q9rBrnJsry0+Vm4XEmifrHLkHPKLipXON3K6rS7I26kH14egT2j9B2exIKgyWG3NWQ7cSaAcBSK/ReuqJ9sl2eSl0G9emKcPdSSLgxxAqe7OADWHTk21Lday3ooBZCeQ5Zlzk8Sej2U1vk8RM/hqjSEAY0rzclQ+R9ybrSNe5rWQt+cSPbAhY2Skvdejb+wGnxlBRr+siyEpBe+nDHOM+mW4Fgmmy3aHcnEg1jJqN9er0U29P6n7K8ski+sudkM+OJ+BBFqZZVItMwK/N0IwO2GNPhmgQ0bpEpRdAckuS+IbDBmeC7UmcpU+YVY3M/rJjmK2sEWvDhC/lZXmsumRZBLUQ6VKuqrgN7/D8Im6J0rKtCL0td4ZjAjLaBqKjwgT6U1+Skux2zT7OUA2g7SpJvJmdWpJGbFicmLHkfGNhsQcy/FeOdIWustuUsRB0vY5c9FyagEeI4giogc0VrmgkItDBRwmJBY4AFScRiKgNygumlJSFJLghwRVxwODQF7CMCEZkljrNOKy7TWpMyWorlPNk02R+UT2YK5ivCB2zaUXZ5l+StSTmMUlqMpJx9sbVwwgf1j1Xk2l1KFybktOJ+sMFDnXiIUfT8WLbp9LXGpUC45+4VdoLXeVO2J4EteD4y1dvo8lU4w1prUSUt12dpSzW76B5Zo7HHCBLTGr06zP1ibyDRMxAdO4P6vI9jxO0BrDOsyaG/LFChWAH0S2z7OESOqfGbOXVTomKZu0pyPL2PD1UC36LWhYlzQUqzKvSepY4K5g84r5Mgi8cQHq4bGNX0dpey25JlKAKj/lra8OKSMeaS44RTac1LXLBVZSVpr5NbFQ+q9FeBwxjViqGvC87NTPidZwxWeWiXiE55nH4JiHPL0OUSJy1AqBF0jEKBCgeWI5RDVNxJFOdYYSpXzzQ7MS+Pu5R5M0HJ/ge+FNtN5iTXL47oihbqeIqXmaGMdQ9Hg/6XYf/byv3BHMVrl15j3ffHUuploEywWNYTdCpEohNKbCaBsoWqMgmKfirmFChQqmUo5J1nR+OWr9fO/iKjraOTtaVE222H/yJ38RUM0+ZQJ8gqcCPaTDtlsy5ighCVKUqgCQ5O+D/V3o5wXazx6pJ/fUPYnvg7nhuaXa0uyQfoLQ060quyUFW9RolL+srAcsdwjU9W9SpMhlTWnTcajYScdlJxPE9gEX9js6JaAhCUoSMAkMB2RIlmsKPmc7AJlkQGamoU+MOTp6Zab8xQSkZmg4QL6U1ukynRLUlc0Ux2AeKgMtw8IANI6YmzllU1ZVWgfZA3JAoOfKEpJ2twGJWzSaLkm+J/wjqUe6T1yJJTJBSMAtWL7wPRHE+EUareXxKlMXNcTgScTEHQei5tqLy0lKR6anujfX0jwHhGh6K0JKs4vFlLAczFtSmWSR8EwFrXym5WhLLTUQ1Gi55cfU/vkqPRerC5xCp95KMQg+cXBd8hXtpgIurdaJFjl7RTLTkBVSjwGKjx8YF9Y+kFEslFlF9WBWrzRvuj0jxoOcZ7a9ITJyzMmLUpZzJ8P6DCNGGkAz/K8/V6QfMcThy4Io1g1xmzyUSiZMtsjtq+soeaOA7yIFuoUxO73HuhpBc4l4lCQopCQew7z4/HGHWtDRYLOJJzUdYGPeR7vvgs1DkfjVnVeBoumY2FDL4wissC5YSzMbrF9/Gu72ReanJH4Ql3WwWeToXQbuXAxT90q2DEIo1+SRZKV20++M46pS2upatT4xp+vSmsrkUvpflV4C7ClTEA3BVgzk5/AjBqN9ey0S61P6lQ0WSYwcAlsnwfD+h3wZaiXhOWkgVlv23hwigmpUA7O9KFnZ9qLrUGs5bFxcNa+smOYt8I1cb07030rHycgkPtq/dxjOFzxdwdRNK+Eap0joeSjaZlKy+jSMntEplE5DFhmOyN2HcXiZd5ek2leDjdiH5QQaG1hn2dQKVugubig6SeGF0k5jtgXVdUwDu1RxBp2w+ZxG8FvD2wUgHAoYNls2htZZE9kAhM0+go4tjcJ84Y7jwEWc1PfGHWaQhSSpcxjiMcRnhvblBXojXWZJuotAM2WANo+eO30xzrxMLPg4tTDZea0BYGFCDjuO+BbTmpiVgqs5CDj1Z8wnhmnxHCCDR2kpVoSJkpaVJO7LgoYg8DFlco+7OFHsDsHBOQVMkJ1oz7FYpa9HTJK2mJUhQqHLVDMUkFiOIMF2gtdFBITOUZnE0WGpyV2tzMGtssKJqCiYgKSd/tBFQeIgA01qPMlm/ZiZiQapJ2xyOCvA84VMT4zdi3GVtPVt1JxY9PrwRPpjRFl0ggLLEtszEUWnm4/2qEZbrNqfPspKm6yUPTQMB9NOKedRxj1+EpspZUgqlzBR8CPokHL6JEFegtfErZFpAQrATEvdOVRinnUcoZgrbYFIVuhXt+KPEdfysumYUaFLl1Ylo1XTupEi0jrJBEtZDuljLU+ZAw5juMAdu1enSFFE9F31VeiofRUzGmWPCNNkrX5Lz743NzVKZSiWHx3x1B0fpbRlhH/jSvFCY56RYt9QBjkwjofUWXd0dYx/2UE4YlIJw4kwOoyCLBmVewoUKFEylGCf4dz7Ra58yYepkqnzS5DrUOsPmg4AjAnuMb3AzOWSpb5KV4Ex215bkuHsDs1QaL0HZ7KgJkIAfziaqOdVGvZQVicJb4CPdrWACtaglIqVKYCm96CAXTmvRrLsgqHHWEeKEn2ncaQF8gbi4pmmpJJzqxj2CItNaYk2ZN6apicECqlch7yw4xm+n9cZtodKXlys0g1UPpK9wpziutRK3mTFFSyaqNSX3k7t25ottBajTp7LmPKlbyNpQ4JyHE9jwoZHSGzVvx0VPRt2kpufH7D99FWaJSucoS0JUs5JTi2dWoOdI0TQWpSUETLQylfm01T9s+keVMcYs7FZbNYJBULstOaiaqO7eo8B2CAnWLpCmrKpdmBlowKz56uTHZHjxEMQ0lzc/hZtbplzvhjwHU+yNdN61Wexi550xtmUhgQNxySOHcDGcab1tnWoKvqupGEoPd//AEeJ8IG5d5Sqmpcu/eTV4lypRUh7tBg3B402RNavPulc5RlzIbTMrjHmcqtfGGl0gqEpkueXziws6CHBLnJs6O4r8PFRIU545Ra0SAUrfNmYiIrCsEAXhnvFacD2bt0XupCim3ymqGXnhsKgYTaLlSCaNWjUo0XOoltSq3SqVIXnhsKjh+6URp+II96Qpg+SOcOsRm2/DjAbZJqRRT1GJBABNc+yCTpDH4oageUQfbwjOJs0OwdgKZgkHF2wjBqN9ez0Q29N6n7IsExOYAB9LFhvHeIu9R5xNomCn5N8Gd1Jb3xnqLU2yaBhVxnQ1B+Hg06NrYDOmuK9Xj9oUjiI/GEevZanefBWfSdPuypWDqUoVH0a4xmqNIJCSpV28HDYHCn3QZdMc09TIxqs1+z/AGjLBO3GN6HcXhpT8SsDaSZhJIc5/Ad4jTrQ6jV8+2PBXRgaZ4PHxEvPHeIMhKSm0AHBxDl8qxPj4f0iGuZlnEyzpdQYF8yDjR88CIiisNEzJshYmyVFKhjdPgU4KGbHfGh6u69S5rS7Q0peAXXq1Hj6hO404xn9gngglRNAzNUnl90LSK1KwIx7oG+MOzRGuLcluiTRwzNRs33b48S00c5bzvjI9D6zzrJs/lJIAF00A5ernhThGi6A1ks9rT5NQCxjLVRQ4/SHEeEKviLUw2QOTWndXpVqG2ll4BaaKHPeOfY0ZprHqnPsu0R1kn105fWFSn2cY2VK8RHhaQ2EKvha7zWnS6Rlp8M28j9uSxXQWsE+zq8koXM0KOyX4ZHiI0vQesdntqermJShRoZa2ZRb0DnnuNIiaQ1FkzSVyj1K9w8wnJx6PMd0C9t0TMs6z1qGL0wYh6sfSplSAXkh8lqltJXi4wf1/P7kijTmo2yo2YvQ+TWa4UuqP/LvjQtUJRRYrMlQIKZSQQcQwarxnGg9ZpsoBKwZiGPnHaYDInuYv2RqOhbQJlnkzE+aqWhQ5FINWzhxtRtRZYlRQvpnY5HipsKFCi0ulFDpazTEOZUkzio0F5KQHOZUoU5AmL6FFFW0gG5F0GzdCS7eCJ9ntEgowJWLpLMWAUXPEjthyydG9gQgJMoqLB1Fa3JGbBTDOg3wXQo42bcyLpjtcoGqwlo5AlD1m1IsKF9YmQL2TqUWLu4BLPxha1WaaiQVWSQJk5wALzMDiouQ7bneCGFHbQG5BAkkfJi4krDLfqnpScb82SpasnUhhgWAdgOGecR7D0e2tayZtmUA1NpAqab2YO55RvcKD7c8kvsQsWldEVpWhZVNlIWKS01IIYVUsYbmunCCazdE9nSkAzZr3atdAvHEhxhwjQ4UUZnldCJoWJ6d6J7QqafkyZYlBgL8ypAABUWTifObAO0Myehm1qa/Ns6MXIK1kbqXEjxjcoUXtnKti1YlrF0PzJSUGyKVPLbYUUJL0qlyARjQmjZxTDo50j+h4U/Kyd+LGZ4R0NCiCdwVGBqwGdqBpAglNlVRmHWSnfNtvL3xN1I1Ft0u2S506zlKQJgJK0UdKgHAU5cnJ8Y3GFEMziLKxCAbrOdetVbTOs/VykX1FaSwUBQO9VEMI86u9FkpMkfKVzFTFMVJSoBKWfZFC+LO/dGkQoVMTSblPx1kscezYbC9/FZZrH0SpKAbJMUVD0JqqNXzSBQu2MRNQdTrbZ50xc+QUpVLujyks1vAjzVHjGvQooQtDrhFdpGZ0RidYg8eKyfpK1WtlpRJEqSqZdWSQFooClh5yhAAejvSNXsczL0pf88dLwoaZKWiwWW6ION1zIejrSbOLJMb60vLgVvFh/hzpBEtKvkpU9SkLReBqKi8757LhiI6LhR1t3Ktg1c4Wbo8t6jWyTBR6lHd53OLNfR3a0gAWdRelChia71OBz+6N8hRNu5TYNWD2To4txRfVJu7RZF9F8BnveddZ2GL40wetn6OuLYpOf0qDJ0uHxEdFR5SgDAAcosTniFNiOC5s0jZUNs5UL5vTDAVNN7RAl2FV+WmUCJt4BLFlX1GjGnuxjqFUpJdwC+NI8Ksks4oR+yPui+0eC52Hisc1e1zVKmGRbBfKSUmYGJBBbaaihQ7QrwVjGq2TR6SHL1w5EROFlQ964l990P3w9AHkHIIrWkZlQE6Jljf8dkfLXoaTMSULQFJORqP7xYQo5siAkG4QHb+jhJU8qcUp9VabzUwcKDjn3wa2CyiVLlyk+ahKUjkkAD2Q/CjhsbWm4CNLUyygNeb2ShQoUdo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72" name="AutoShape 28" descr="data:image/jpeg;base64,/9j/4AAQSkZJRgABAQAAAQABAAD/2wCEAAkGBxMSEhQUEhQWFRUWFBQVFBQXFRQUFRUVFBQWFhQUFBUYHSghGRolHBQUITEhJSktLi4uFx8zODMsNygtLi0BCgoKDg0OGhAQGywkHyQsLCwsLSwsLCwsLCwsLCwsLCwtLCwsLCwsLCwsLCwsLCwsLCwsLCwsLCwsLCwsLCwsLP/AABEIALkBEAMBEQACEQEDEQH/xAAcAAABBQEBAQAAAAAAAAAAAAAHAgMEBQYBAAj/xABOEAABAgMEBQYKBgYKAQUAAAABAgMABBEFBiExEkFRYXEHEyIygZEjQlJicnOhscHSJDNTkrLRFEOCg7PCFRY0RFRjk6Kj4fEXZHTD8P/EABsBAAIDAQEBAAAAAAAAAAAAAAABAgMEBQYH/8QANxEAAgECAwQHBwQDAQEBAAAAAAECAxEEITEFEkFREyJhcZGx0RQyQoGhweEVI1LwJDNikvFy/9oADAMBAAIRAxEAPwAuSs4zMth1haXEHJSTXsIzB3HGFGSkrosqUp05bs1ZkGbYpDKyjnG61BEAA0vXyeNuVXK0aXrbybVwp1Dww3DOAAXz8i4wstuoKFDUfeDkRvEAEaADsMDsAHQIYHQIAO0h2AVow7CO6MFgPKThDsB9GWWpQZa9Wj8IioYNb9/2507Q2f8AjSPhGGuuuz0uzZf48V3+ZRBIijM6C3WKDIhbxNU09Cxu+HEzMvzaiFc80EkHIlaR8YlBreRDEQl0M88rPyPoZM1MDBQChvH5R1DxR8sW4gMzMw0gdBt95tAqSQlDikpFdeAGMbI15cSNiFzoOYPvifTJ6oLHClJ1jtEJuD5fNAJUzuB4GIum/wCKfcFxlSQNREVvdWqa+YxPaYaklpJoD1d4iaqy/kn3isc7BE097WKfdYDhSNkHR03rFoLsvboXPmbSe5uXTgPrHVVDbY2rVt2AYnvimpSpxV0wTYYbK5FJCVTzs/MKdCcVVIYZHHEqP3hXZGVyUVdlsKcqkt2Cu+SFWvfaRlk81IM85oiiSRzbKeCQApXDDjGWeLivdzO7hdgVp51nurlq/RfXuB3a1qvTK9N5ZUdQySkbEJyAjHOpKbuz0mGwVLDx3aat5s5ZVlPTK+bYbU4rYkZDao5JG8woxcnZFlavToR3qjshqwremZFznJdwgGmknNKwNS06xnjmK4ERdCbTyyZy8VhYzjaa3o/VBiuryhy08AhyjD5w0Segs/5ajr80444VjZCsnk8mecxOzp0+tT60fqu9fcurQk4uOcUEwimBgAprXshmZRoPIChqOSknalQxEAAvvNcR6XqtmrzWeA8IgeckZjeO4QAZICGAoCGAoCHYQoJiVgFBMOwCgmHYBYREt0Di0YHgYe6B9HyEspLTYIybQP8AaIyjBlfxH01z0W/wCMFd9c9Js1f46+fmUHNxRc37p0JhEldE+xHtGYYVsfZPc4kxKC6yFWm3Smux+R9Gy1pA5x1TxZ8sXmb+mzdf8VM/xlxqSyIlbzEFgOGWMLdGILJEKzQHKqiXSTQWEGmsd0Lei9Y+ACC2NR74W5B6O3eF2eZklrUlDaStSjRKUAqUonIJSMSYjKjJK+qC5pZLk3tNYBMs40nWpwFFP2et7IrU5LRjCnYF7HbMlW2HAlSGk6OmsaBOJOrjQa6AZxFvixpN5Iw19r/GefrVwNCmi2T0QoCilJTQZ44nHE8IxVqcpvJ5HpNl4ylhYWlDrcWtSiRaTZ104xmdCaO7DauHlxsbfk8u3LzxWt98IbbKRoAhK1kiuZyTlljjqiyjh959YwbT2yqKUaNm3x4IKy7WkbOa0GAgAZJRjU7VKzUd5JMdCMFFWR5GtXqVpb9R3YCr13TmrNXR0abRNEPIqUK2A+SrceysY50Wj0uE2jGengUBSDinAxXe2TNrip9em7M2t0uUd6Xo1MVeaGAqfCIHmqOY809hEXQqOHajl4jA067durP6P0COzNszTfOS6wsawOsk7FJzB4xqjNSV0cKtQqUZbtRWZXvN0MSKRKIAM1eS4bE1VbVGXjjpAdBZ89I1+cMeMO4Attmw35Reg+gpOOirNCwNaFZHhmNYETWYiElMSSAdSiJpALDUS3RCuah7oHgmHYDrg6J4H3RJID7ARLNuJBAFCBThTCMBIBd/5StoTFMgpCR2NIHvrHJxE/3Wex2bQXskH3+bM0qWIirfRqdFoRoGHchZok2Ygc8zX7Zr+ImJ0/eRXVt0cu5+QdxL7DHXPFnzlelP02b/APlTHfzqq+2sborqoiVgEOwC0rhWAdSoGHcBXNAxNJMQ2uVEHRxYXNBdPk5m7QIU2kNs1xfcqEbw2M3DwwwoSIpqxhDXUauGG7lxbNsVImHl6bqQfDu0wJFCGWhkSK5aSsTjGKdRRV3ki+jQqVpblNXZRXw5TFupU1JhTaTgXydFwgH9WB1K0zJrQ5CMFXFXyienwGwlTkp17N/x4fPn3ad4Np9SnjpPKU4rylKKld5xjP0kuZ23hKDVtxLuVhyx7iTE6T+jIJAzWSEoB2aRwruGMaKVSctEcXaGGwtBXc7N8NWWT3JLOsdJ5IUgY0aJUe00wjYoviedqYhaRJMnKIbGglOhTViO/aYmkZW23dlnL2cFEY14wxFxdDlPlbQR+jziUNuLASpC6Fl0nCiFKyPmq2ihMDQ02ndFRfPky5ur0iSUZlpR6u5Kjq498UTo30Onhtoyi7T8fUG7zZBKHElK04EEUI4iMrTizuxqQrx7eY/Zlpuy6wptZQoYaQ2bCMlDcYay60SMlGS6OsroItj32afATMUacy0/1at9fEPHDfGinXTykcXF7LnT61LrR+v5NBoxoOUPMwAOzMi0+gtvIS4hWaVCo4jYd4xgAHN6OSxxursjV1GZZJ8Kn0D443db0othNcRGA5sgkEEEEggihBGBBByO6NKQiUyiHYCWiVrErCOqs+sOwEWYkFAHCuByx9kNRA+l7MccaQ2lQIIQgEHaEiscxkwYX1e+nvk+MW1d7SK+2scfFK1Vns9lzUsJBd/myubSlUUZM3ttHV2aDlD3eRHfXEcsWxFLmmEjW83XgFgqPcDFlJPfS7TPipQjQnLsfkGxdlkZR2jw58zXmFZ2bp/ipj+MvGOlFdVdyIFZow7AcKIW6BzRhWAUgnAayQAMyScgBtiNhhd5POS9S9F+0UaKMCiWPWVsU+NQ8zM+NTFJpnXayiFjcXtvk1JJ5pkJW9QANjBDQpgV0ywySMeAxjnVsQoZLNnW2fsyeJe9LKHPn3eoIrXtF2ZWXHllatVckjYhOSRuEc6U3J3Z7DD0adCO5TVl59/Mr0S6lqCUJUtRySkFSjwAxiKV9C9zjFb0nZduQQ7l8mpVR6eSQM0y9aE73SMh5ox27I2UcLxn4Hndo7ctenhn3y9PXw5hUl2EtpCEJCUpFEpSAlIGwAYCNySWSPMSlKTcpO7Y5DIlHb925V9KlOpSggElwUTogCpUo5U4wABW1rwykoshqaRMJFaaAVXDVUjRPEGkNxa1AEUIDfXJ5T5mSo29WYYy0VHwiB5ijmKeKcNhEMAhTslI2qzz0uoLSOtTovME7UnEDcajWKxCUFLUuo150neLB9bt2XpbEjTb1OJGXpjxfdvjJOk45o7+Gx9OutyeT/uhSowwzH/7KKnmbItwyehobCvK7LUT9Y15BOKR5itXDL3xOnWccmZMXgKdbrRyfP1CNYlrszKdJpVSOsg4LT6SfjlG2M1JZHn61CdF2mvQu2kxIpLGUVSACFea40raIqsc29TovoACtwcGTidxx2ERZCo4CsB28ty5qz1eGTpN1ol9FS2qpwB1oVlgewmNsJxnoRIEsInYCzZaBgAtLFkqzDA2vsjvcTEZPqsA/uNBWChWOaTAbfSSU5NvrSMNPQA3NgI9ujXtjj4ht1Gz2OAhGGHhG+dr+OZnAVJONRGfJm9NrUnys/TOBNoHFSNbcmZSqcY9JXeW1UjVhpJ1EczaUJLDz+XmgtLVQE7ATHWPJHzfMWQFkqOaiSTtJxJ746lyBXvWCdUO4EF2y1jVDyAtLvXInZ1Q5lohGt5dUNAbQqnS4JB7IrnUjHULBluvceSspHPOqSt5IqqYdokJ3NJOCNmtRrmcow1a91d5Itp05TkowV32FFerlFW5VuTqhOReIotXq0nqDecdwjlVcW3lDxPS4LYsY2nXzf8AHh83x7tO8HxBxJqSSSSTUknEknWYx3O+raIt7u3bmJ1dGk0QDRbquonb6SvNG6tM4upUpVHkZMXjqWFjebz4Li/RdvmGW7N3GZJvQbxUcXHD1ln4DYB76mOlSpRpqyPIYzG1MVPenpwXBf3mXMWmM9ABU3it9iSb5yYdbaTjTSPSVTGiEjFR3AEwAfP3KfyprtBP6PLgtywNVk4LeIy0hqRXHR14E7A1kAN2qFQByqKnHKuOUSc21ZisNxEZ2ACZZVpPSzgdYcU2sZKSdWsEZKG44GAAo3Y5Qmn6NzYS0s4BzJo8a9Ttw3jKCwFhblyW3OkyQ2o40/Vq4U6vEYbtcZ50E84nTw20pQ6tTNfVephpyz3WFlDqClWdDkR5STkRvEY5xadmdyjVjUjvQd0cl3FIUFtqKVDJQNCIipNPIlOnGSs1dBBu1fgGiJronIOgdE+mB1eIw4Rqp4lPKRxsTstrrUc+zj8uf91CHLKCgCkggioINQRtBEazkNNOzLSWVSARYlCVpKVAKSRRSVAEEHMEHMQADm9PJcg1ckaIOZYUegfVqPV4HD0Y1U8RwkRaB85KLaWUOJUhac0qFCP+t8ak01dCLm7p+ky/r2f4iYhP3X3Ag6RziYJ7Upz73rXPxmOTP3n3s9ZQv0Ue5eRAflELzAiDimXxqSjoVUzYOtB7DFbg+BdGsuKE2G061Ny50TXn2csaguJBHdWHSVqke9DxLUsPUzy3X5B5S6FYR3DwoAP0lIWttR6SFqQeKFFJ9ojqWyuQJ0hZrz6tFhBWd1KAbVE4AcYjKSjqMIt2LjoZAXMhLrupNKto4A9Y7yOG2MlSs3lHQaQu8l8kMnmmClSxgpWaEbsM1e72Rza2KUXaOp18HsyVVb9TJcOb/Bg7UmVTKtJ11SzqBOA9FIwHYIwzk5u7Z3qNONBWhG3956kJiw1uqCGklajkB7ycgN5hKm5OyLp4qNOO9N2RsrA5NQCFzagqmPMoJp+2vXwHeY10sHxn4HFxW221u0Fbtf2Xr4BAl5dLaQhCQlKRRKUgBIGwAZRuSSVkcGUpSe9J3Y7DIjE7ONsoU46tLaEiqlqISkDeTDSbdkAFr9csDi6tWdVtGRmVJ8Ir1aFDoDerHcM420sKtZ+BFsD9ouuOqK3VrcWc1rUpajxUokxZUw8XoJMr1JpGCUXF5kxMQA8IAOiGAoCGA4kRJCNRda+ExJ0RXnWdbSicPVq8Thlu1w9xMAqWbaUnabWjgumJQroutE6xTHtSaGKqlK+UkW0q06Ut6DszPW7cZ1oFyXq82MVJAq4gbSB1xvGO6OfUw7jnHNHoMLtKnV6s+q/o/T5+Jl0pjLc6di9u7eJ+UPgzpIri0rqnaR5J3jtrFlOvKnpoZ8RgqWIXWyfNa/kLN2bzsTYog6LlMWlUCt5T5Q3jtpHQpV41NNeR5zFYGrh85K65rT8GplzFxjJMAFbbdhMTadF5FSOqsYLR6KvhkdkThOUXkBgHbmvSsywpPhWg+0dMDpJHOJ66dXEYcI09MpRfOxGwUYxkgS2yjwzvrXPxmORUXWfeetw7/bj3LyKZ11SYpbaNkYqQhNo7YW+S6DkXd0p8fpbGWKyMd6VAe+L8PP8AciYcfRfs8+77hZUgHVHXPJALluTmdnHFTCS20h51x2qyqo5xalHRQBVQBJpUisdJ4iEFu62IWCrZUlLWVK6KnAkDpLcWRpOK20GewJEc6tWWcpOxfRoTqyUKauzFWve9U0pQClIaySgGhI2rpmTsy98cmpiXUfJHpsPsxUEm0nLn6FG9IAiqDFDhyN8azXvD1nXQnXlDRbKE+W50EgbQMz2CJQw1WT0sV1tpYWks3d8ln+Al3bsVEi3o1K1qpzjhFNIjIAakjHCOpRoqmrI8tjcbLEzu1ZLRf3iXAnUbYuMY4mYSclCADPX5vi1ZzKVKot1wkNN6VNKnWUo6kioqdpA1xZThvsTYBr0XlmJ9elMO6QBqhtPRaR6KNufSNTjnG+nGEfdIszjqIuQiI6mJARHUxmqwTQ0RiI58lZky7/qfPf4df+384iAtFzp4mn6OvvT+cO4EtVwLSAqZVVPTaPuVDugGhc6eH92X3o+aJKSEPIufPf4ZzvR80TUo8wLOyrkWoVhTMu4laOkFB1ltQ9ElYr2RZvwtmxBLunadotqDc9KrSRgH082QfWISo04pw3CKZxhrFjLi8NyGJ0F1mjT2aiB0VHz06+Ix4xiq4eM89GdHC7RqUOq848uXcDx66E6hRTzBNDSqVJKTvBJBpxEYnhqiysd2O0cM1fft3pjjF1p4EFLCwQaghSAQRkQdLAxD2arwRZ+o4S1nNeD9Aj3StC0U6Lc3LKWnIPBbOmn006fSG8Y8Y3UZVllNX7cjiYylgpdehUs+VpW+Ttl5dxuBGo5J2AD0AHoABXaY8K76xz8ZjlT95956qh/rj3LyKqZarFLRrhKxTTcvFMkbITEWO4pEywRmH2T/AMiYlR9+PeivFZ0Zr/l+TDoLSpmI754Ih21bTiG/ozJecOAGkhKE+coqIrwGe6K6kpJdVXZpwtOlOf7s92Pzb+VgeOWNaLilKdl+cKiSSXGK1OOHTwjmOhXbvKN/A9LHG4CEVGFS1uyXoPStx33c0Bg+c4hQ7kFRhrBzlwsQntijDSW93J/exp7sXH5hYcfcDhTilCQdAHyiT1jswEaaOE3HeTuc3G7W6aO5TjZcXx/Bs42nGEqSDnABCmbOB6ppABjr1zE5LppLyrj6zkoFCW0+kSoKPADtEThFPV2ADNt2Racw6p2YZdUs4VIFABklIBolIqcBv1kxoU4JWTIlUu782P7u792E5x5jEf0HOfYOdw/OI9JyYWHG7rzy8pdXapse9UHTyQWLOU5MrUdyYQnep9j3BZPsh+0XQrD0zyOWsBUMIVuS81X/AHECKZO7GE9CKiIDOUgAtZR/STonMQAMuoxgAcaRABMlllJBGYygA0YQl9GkMFa+MAFeEKaVUaoALAtoeTUYK1wAQFtlBoYAJDDkAFmw5WAB2AD0AHoABXaX1z3rXPxmOVP3n3s9VR/1R7l5EB1MVsviyvmExWzTBjdjSwVNyw/9wz3BxJMKkv3I96HiZWw9T/8AL8gwzspHePCFO+2UwAMCeUmAB9u19sAEtm1tioAJrVsbRXhABLatFtWunGACUlQORrAB4iACBOWQ25qod0AGYtW66xUpxG6ADIT8ktBxBgArStQyMADjNqPIyJgA0FkX1WCEuE0OEAA5bv5NbGvuK+aMrrSO9HZlJ8xf9e5rY19xXzQunkP9Lpdotu/k2DUBr7ivmhdPIP0yj2+P4JH9fJs6mvuK+aI+0yJ/pVDt8fwOt37m9jP3FfPCeKkNbKodvj+CSm/U3sZ/01fPEfa5k/0jD/8AXivQfZ5QZ1NdEtJqKVDZqN40lEd4iMsXUayJR2Thk7u7+fokWjV85xaKh1K9oU23h90CK1iqq4l0tl4Rv3bdzf3uRP69zqDUc0D6tXzRJY2p2EHsXDrn4/gelr8Tjgop1KlbFNt07NEA+2IrFVVx+hOWysI17tu5v73Gnb8TqDQhr/TV80S9tqdhW9jYbXPx/B1HKFO6i0P3f5mE8ZV7CS2Phe3x/A5/X+eP61I4Nt/EGIPGVuf0Lo7Iwn8fqySzfGcVm+fuND3JgWJq/wAvIjLZmGXwfV+pJReSbP69Xcge4RNV6nMqeBw6+BfUjc4VEqUakkknaSakxG9y3dSVkKIrALQhzDUQaLoSK9LimlpWg0UhQUk0BoUmoNDFd3F3Re4xqRcZaPIs139nhmtB4to+EXe21uf0Mn6NhGtH4sjOX7mznzR/dn4KiaxtTsKpbFw3b4/giuX0mdaWfuL+eJrGz5IplsahwcvFegwq+b/2bXcsfzRNYufJFL2RS5v6egkX2f8AIb/3/ND9rnyRH9Kpfyf09Bab9TAyQ3/v+aD2ufJB+k0v5P6ego3+mvIZ+6v54Xtc+wa2VR4uXivQU3yiTacg0P2XPng9qnyQ/wBLoc5eK9Bx/lNn1J0dNtO9CCFd6lGIyxFSSssi2ns/DQd2m+9+iQ21yhTXjur4hVIr6WrzNKwuEfwpExm/D56sysHfQ+8EQdPUXFk1gMNL4UxM1eibUMXEOek03XvQExJYmouNwlsnCS+Frub+9zNT9tTGeg12JWP5otji3xMtXYVNZwb/AL8ipXep9OaG/ur+aNCqtnLngYwdpX/vyG1XpeV4jX3V/NB0rBYKm9G/78ivbEZWd6CHtCIXLnAUlMFyO6OoERYlkPoERZJEluK2WoeAiJKxIk5gtqqO0bYQdjL1Uuh9OkjPWNhh7qlmiKm6bs9CmmZVSDsiGmTLbJ5xJctNpWNB3sV+cS7yOa0GpyzlIxGI2wNWBNS01IiVRFommS2HqRHQm1ctZWZi2MjNOBZtKBi1GaSH0wytjbggZJFfMtxW0aISKuYailo1QkQXEwIlJDChE0UtDKhEkVNDSkRJMrcRsiJEDoVCHcVhAPJnC1BvBuJjS2TElJEHTZGWkiJpopakhCZtaciYluRYLE1YcR0WwfHFYTo8jRDaVvfXgcccbc14xG04Gnfw+IVr5lXNSxQajKNEJqWRycRhZUJXWhJaEVyN1NEpKYqbNijdCkpguVuIsJhXISiOIhMiiQiIMmiQiIMtQvRhXG0PyU2ppVR2jbDvxRFpNWZpW1NzCK9+0RZlJGbrUmU8/ZRTiMRFbi4mmFSM+8bkp9TfRV0k7NY4QlIJ07k12z0PDSaOOyJbt84kOkccp+JUusqQaKEQaLovihxl6kR0J5SLWUm4sjIz1KZbMvAxcmZJRsKcENiRDfMVsuiV78QZoiV7yYrL1oRliJIrkhhQiaKmhpQiRW0NmJFbEEQyLOVgFc6FwWGpCg5CsTUzxIMLMsTi9RpcskxJTaB4eE9CG9IHVFsayM9TAS4EB6XI1RdGaZhqYacdUJS8oYHEbD8Ibinmhwr1IrdlmiW1FMjpUya0IpZ0ILIc0YVxSgLCYVytxO6MO5RKNhxEJgPoMQZYmPoiDLEKKIVxuIuWmFNqqk/9xJPiitxyszQyk+HBhifGRr4pixSuZ5U7eo2/IodxQaHZCcU9CcasoZSKtTDjKqpqD7O2K84ly3ZrIsZe0W3RovAA7dR/KLFJS1KJUpQd4DU5YhGLZqNkJ03wJQrp65MrgopNFCkV6Gm90T5WaiSkVTp3LaXmqxcpGSdOw660FDCG1cjGTRVTcuRFMomqnNMq3qxWaVoRlmJIg2NKiSKmNKiSK2NKiSIMQqGVsQYkRYmAQkmGK4grh2DeE89Buk41mhxE1EXA108TzHdMKiOaNkZRmiM/JJOWETjUaKauCpz0yZGZixmSmW0rZ7yuq04rghR9wipxb4GyNamlnJeKJosWZ/w7/wDoufLC6OXIPaaP84+K9Tn9FvjNl0funPyhOEuQdNSfxLxR1Vmu/ZOj92v8oW5JcCEp0npJeKI62ynrAjiCPfCfaVZcDqFjbCZJEhvHKIE0yW3LrOSFHglR+ELdlyZNVIcWvEe/o10/qnP9Nf5Qbk+T8CLq0v5LxQ3+hvINebcSRr0Fj4Q92XJkd+nwkvFFhLLU6QnRUl0mgok0WdQI2xJJt6ZlblGCvdbvfoSn1utHQmmVp1VKFCvA0oeyJPeWU0Vx6Oa3qU14jxuu66nTaaWR6BHdXOH7PKSvFMh7fTg92pJeJGbkJ1g05h4p2FpynYaRHdqR+F+DLHVw1X44+KHeebd6LiSlYzSoaKge2HdSyYkpwzi7rs0Ib9jkYtnsOcRdPkWwxC+IjpeUg0WCIhdrUtcVJZFrIPlZCUAqJwCUgkncAMTFsHfJGWrBRV5ZIuk2O+sYsOdqFD3iL+im+DMTxVKPxrxIM7dSYOIZX2JJ90Vyw0+RfT2jR4yRn5ywZhGbDw/dOflFPRzXwvwZrWIoT0nHxRUzDCk9ZKk8QR74ea1C6ejuRVODaO+JIg0xsrG2GVu4hSxEiLEFQhkGJKhthisxCljbDQmNLWNoiSRBpjSljbErCGisbYlYVzqXqa4Tjcup1XElszVc4plCx06OJTyZ9DyGcdc+emnleqIAHoAPQAegAYmZfSEAFQ8wUmABSFQATWHYAJqTWABUADa2gYAE45KxEADDiFoxQdIeSc+yADjFpoVgeidhgAFN5pNK5p+qhp84okbjiin7JTHGrwvUlfW57HBVXHDwssrf/fqVoS63h1k7Dn2GKutE1ftz7GOpm0rwUMfJXh3Kyh7yepDo5RzX0J92pBBnJfRUWyHAqhyOjVWiONKdsWUYLpY2yzKMZWksNO6vl5+moYo7J449AB6ABDjYOcAFXO2QDkAeyAd2UM3ZQHiDuEKyDefMq3pNI8RP3RBZD35cyOZdHkJ+6ILIN+XNnDLo8lP3RBZBvy5iDLo8lP3RBZBvS5japdPkp7hBZC3nzElhPkjuEFg3nzOpYHkjuEFguySy0Ng7odguy1kxSAQO2+WhtOUos8Xkj+QwAS0cv5AoJAdszX/6odgEK5eZg9WTaHFxavcBFsKW9qJsU1y3TZzlmO9wfGLvZVzFvEpHLXMa5Rr/AFFj+WIvDrmO5Ib5ZXz/AHRvZTnF4k5DqwezrmK5ubu2pPTdFPyKJds5KU+rnDvDPN1H7RTFM4xjo7jLV+WKYrGJbVABOYcgAp7zXuZlOj9Y8Rg2DlsKz4o9p2Rnr4iNLLV8joYLZ1XE56R5+nMzieUdw/qEffUfhGZY5/x+p0nsOC+N+H5H2b+vKISmWSpRwCUqVU8BomGsZJ5KJCWx6cVd1LLu/JrLImJhYq+yhnYkOFxX7Q0QB3mNlOU2ryVvnc5FeFGDtTk5fKy8/siROSCHOsMfKGBiwzgQv204mccUkK0U0QVayUChJAy1U3Ujk4lqVRnrNmxnTw8c73z8SrlLwLTgrEbDFPWWhsvCWqsWjVpMOYKGifZCunqhqMlnF3NBdGV+lsc2sU0ySDRQoEqJoDkaA0Ooxdh4/uKzMePqf4899Z27uIWY655I9AB6AD0AFBbM9NsVUlDbje0JWFJHnDS9o9kUVJ1IZpJo34elh6vVk2n8reRnZi/DlOlLoVwcKf5TGd4yS+H6m9bHpv42vl+UVEzfRB60soei4Fe9IgWPXGI3sGXw1E/lb7snSTrUyjTZVWnWScFo3KTq45Rrp1Y1FeJyMRhauHlu1F6PuKe37SVKJ0lMuuI8ZTYSdH0gVAgb8oujHeyuZzNnlHY+ye/4/nifQvmK4k8pDH2Lv/H80Lo2FxB5SmPsHe9H5wtxjOf+p7A/u7v3kRGzAUnlWZH92c++j8oLAPI5Ymk5Siz+9SP5YQAhhgdEAEhkxppMiyewqNsSJsLn3MmrQILSNFqtFPrqGxQ4hOtZzwGGGJEV1akYa6jSDddG4ErIUWBzr32ywKj1acke/aTGGdWUu4kkayKhnCKwAVtqLaZSVuLS2ka1EJHAVzO6Iykoq7ZZTpTqy3YJt9gN7x8oKlVbk6pGReUKKPq0nq8TjuGcYK2MvlT8T0GD2Mo9bEf+fV/ZeJiQ6SSSSSTUkmpJOZJOZjnPW56GNrWRobs2I9OKo0KJB6bh6id29W4ezOLqNKVR5eJhxuLpYaN568Fxf47QoysnK2ayVrUE4UU6rrrPkpA9iR7c47FDDqOUVmeSxWMqYiV5acFwMhN35dmZhptmrTRebScucWCtIOkfFG4d8b1QUYtvNmO4ToyEgNXlSozcwtOt1Q46PR/ljjVr9JJrmeywTisPCL5eeZQzVntudZOgrykjDtT+UVJ2NEop9vmVUzZLiMR0k7U4941RO/Mq3GtD1kWq6w824gmqFpVTbQ4pO4io7YlCykpIhVbnTlCWjTDyxeRJwWkjVUR2Txpg7J5TTKvLlpvScQ2tSOczWADRKvOBFDjjjmco2OgpreiRuFCzbRamG0usOJcbVkpJqN4OwjWDiIySi4uzJEkg6j8YQCSsjMV4Y+yADNW3dxl6qm1BpzWCKIUd41HeO4xmq4dSzWTOjhtozpdWea+qMBatmltZbdGirMawoeUk6xHPnT3XaR6KhXVSO/B3RU/o62lBbSilQyUk0PDeN0QSlF3izTJwqx3Kiuu00dk3rQujc6NBWQeA6B9YkdXiMOEbqWLvlPxOHjNitdfD5r+PH5c+7XvK29vJm28C7KlKFqGkKYtOVxrhlXanuMdKNXLmjz7i07PUEVr2Y9LLLb6ChWquShtSrJQ4RO6YivUYi2AgmIjEEwgEwgOQAdgAkSralqSlCSpSiEpSkFSlKOACQMSTsi2nKwmHXk+5HgAl+0hU4FMqD0R69Q6x8wYba5CyeJdrRFYMTTaUpCUgJSAAlIAAAGAAAyEZSQuABt95KElS1BKQKlRIAA2kmE2krslGLk92KuzC29f4YolRuLqh+BJ957ox1MVwh4ncwux371fwX3fp4mJnlqeVpOKUtXlKJJ4CuQ3CMcryd2dunGNJbsFZdhCasVx1Wi0hS1bEivadg3mK1Sk3aKLZ4inCN6jSRrrvcmjhIXOEJT9khVVH01jADcmvERrpYLjU8DjYvbcUt3D6839l6+BfXmvtJ2W3zLYSp1KaIl26AJ2FxQwQNe07DHXo4dyWWSPN1KkpycpO7YHrYvM/OO84+up8VAwQgHUhOrjmdZjoQpxgrIruTLvzXh2PXNfxEwprqsD6KjlkwT2p9e961z8Zjkz9597PWUP9UO5eREUwDEN0uU2hgytMRhC3SfScx2ybCamJlpDyKhSjUpOgrBJVmOETpQ3ppMoxdZwoSlHVc8whTd3CKltVR5K/mEdc8ifO97jWcfUOqpzoqoaEAAVBOYwzjo001BJkGJu9eKZkXNOWcKa9dGba/TTr45jbBOCmrMAv3W5UkzFELAQ75BPWP+WrxuGe6Mc6Uo9xK5smLztHrApioZORPsuDrJO4/wDcAEO17uS80jQWMMwQcUnak5g8IhOEZq0kXUMRUoS3qbs/7qDO8NxJ6VqqXUZloahg6kb0eN+zjujBUwrjnHQ9DhtrQq5VLJ/Tx4fPxMY5bC04Oo41FIotc6nSKOqaLSwL6qlTRtXQJqWV1LZrmU60HeO0GLac6lPTQz4jD4XF++7S56P8/P6G+lHLPtlstHRDlKllzrA+U0sZ8U4jXSN1KvGfYzzeM2fVw2bzjzX35AyvryRzcrpOSyVPtZlKek6gcB1xwFd2uNG8YAaKw4wAIhAegA5CAurq3XmbRd5qVb0iKaazg22D4zitQzwzNDQGGB9J8nvJvLWWnT+umSOk+oDo1GKWk+InfmdZpgADbQgPQAUl4r1S0knwzg06VS0npOK2dHUN5oN8VVKsYamzC4GtiX+2sufD+92YH7x3xenV9PoNA9BkHojzlHxlb9WoDGvOq1pVHnoetwezqeFjlnLi/Tkv6yuamhFVzU4m1urdB6Yo47VpnMVwWseaDkPOPYDnGmlh5TzeSONjtp06N4U+tL6L+8jbWva8pZbArRHkNJppuKHtOqqjHTpUuEUeYq1Z1Jb03dgxty/c1NVShzmEHxGjoqpvc61eFOEboUYx7Sq5hpizDiRrJJ3k4knfF9xETm1Jzh3Am2bMaLjZ2LQe5QhPRgfU0ckmCG2HaTL4/wA538ZjkVH133s9fh43oQf/ACvIZS5CJtHlKgBFndJ76YzvKx3triyg/wBxGXHx/wAafy80E9eRpnTCOoeXPngqQoaKqHaDj746hArpqw2VYp6B3Go7jABUzNiOp6tFjdge4wgL279+HZchubQp1vLSP1yBuUeuNxx36oz1KKeayGmE2y0y822HJV5K0nYaKSfJUk4pO4xlaadmSJCpGZb6ilQgOC3JxvrDSgAzV6lImqrKOae1q0aoX6xO3zhjxjPVw8Z5rU6mB2pUw3VlnHlxXd6A2tEJQrRdb0TqKTQHeDkYyOlUgd2OLwldXt9mQ0pCSFNOlCgQUmpSQRkQoZGGptaoUsPTkv26nyZurB5UZ5miXyHUj9ZQKNPOpj2iNUMRF5M42J2TWh1oK67Mx+8zln2okrdZ5h8jCZZodI0p4VGTgwGuuGYjQmclpp2YJbYshyWXoropPiuJqUKG46juOMMRXQgCfczkjfeKXJ7SYawPNUo8sbCD9WOOO4ZwAHm7llsyraWmG0ttpySn3qJxUo7TjABdwAMzcyhpCluKCEJFVKUaADeYTaSuyUISnJRirtgmvdynLcJbkqtoxBeIo4r0AeoN+fCMFXFN5QPV4DYUYdfEZv8AjwXfz8u8HjiyokqJJJqSSSSTmSTmYyHoN1JWWg5ISTr7gbZQpxZySkVPE7BvOEOMXJ2RRVqwpR35uyChdHk/QwpLs6QtYIKWRi2kjIrPjndlxjdSwqWcjzGO206icKGS58X3cvPuHeUPlTak6sSui7M5KObbHp06y/MHbTI9CEL6nnwHz1suzDhdecU44rNajU7gNQG4UAjSnbJCENzxGuJpgTWLZIziW8InIn215w7oCVZ1mpdeZQk9d1tP3lpHxgk7JsD6XjmEwKXndpOTFPtVe/GOPW/2S7z2mCX+NDuIjUxEEy5wJKH4lcrcS6ufQzrPFZ7mlxdQ/wBiMW0MsNP5eaCnHTPLHyxPOHTURkVKI4Ekx0yBDM8oa4LgdTbKhBcDqrYCsFAHiKwt4BMnaIZXzjClNL1lJwI2KTkREJKEtRhIupyjBRDbz6WV5BTgrLqO9ebX7VR50Zp0re7mO4RV2i6gfSJXSTT6xqjiSNtBjFIxLK7PmMApIV5J6Kh2GACJavJ9LvpINCDtHtBGR3iE1clGTi7oGF6eSCaYquV8MgVJQPrANw8fsx3GKZwazR0KGIjLqydnz4fgHTjTrZINQQSCDUEEZgjbFPUep0t3EU84sl2bb7rB6qVpPWQsVSe6hB3ggxKMd33WU16vTK1aN+3R+Prc2EnMyE8nQSrmXDmw/QoUf8t0fEA++NMZXONUpODy0MzeK47rJq2DQ5IJBr6teShuz4xIqPp6yXg82K9dPRVxGFYAJqGaQAVF6L2S0giryqrI6DSaFat9NQ3nD3RXUqxgszZhMDVxUrQWXF8EBC9d8JifV4Q6LYNUMpJ0RsKvKVTWd9AKxzatWU3meywOz6WEXVzlxb1/CKRoEkAAkkgAAVJJwAAGZiqx0rpK7CfdLkwKwHJ4lIOIYSaKp/mKGXojHeMo2UsLfOZ5nH7eSe5hs/8Ap/Zfdmkte9VlWMgtgoSsfqGUhbqjTDTxwO9ZEb4UrLqo81Wr1K0t6pJt9oHb6crU1OEoYH6K0cOiavKHnOeLwSBxMTUSkHyTE7gLSuJKQDgciSkIWHIlvAKDsS3gJEvaS2iFoVRSCFpOxSTpA94EO98gPq6St9pxKVZaSQrvAPxjASBDeeaQ3OTCDj4VSgdoc8IPYunZHIrLdqNM9rgX0mHhJPhbwy+xBS8g5KivI1WkOhW+AjYvrju/TmBvc/hLi/D/AOxf3gYdpR/xZ/LzQXHj0VcD7o6iPIHy8oAgcBHVaIFfMMxBpgVryCIrbGR1KiLYDSlxBsYgriO8Bsbj8pk3Z1G689L1xZWT0B/kq8T0erngCaxCSuAYbOvnZ1oo0i2lRoNJKgEuortpiOINIrGSG0JRjKTTjfmLPOt9xxgAmM3nmGvr2Q4n7Rk1PEoOPdAAxa1l2ba46wS9SgWKIeGwKSeuNx7CIqqUYz7zdhNoVsM+rnHk9PwCO+FxXpFXhE6TZPReSDoHYFeSrceysYpxqUnnoenw1bCY5ZZS5cfyZF6zdYhxr8yFfZPGJa2PeZ+X6DhK2zmFdLvBz98aoVUzg4jZ8oaINdm2mWl6Yy8YfGLzllJfDlUVpFqRKaAAKf6x0tYbBww8o13bTjrYhp2iei2ZsinVj0lb/wA+oMJl5biitxSlqUaqUolSidpJzjC23qephSjCKjFWRa3duvNTqqMNkprRTiui2nir4Cp3ROFOU9DNisdRwy/cefJa+AYbvXTk7JaMw+tJWkVXMOUSlFcKNg9XZrJrvpHQpYdQ7WeQx+1KuK6ukeXrz8gacoHLG4/pM2eVNNYhT/VdcGXg/s07+tl1cRHUo0FrI5TYKSqtScScSdZJ1mNjimiIhQjFUotZokmIjOM6FQ7gdCoLgKC4dwFBcSuB0rh3ANtk2h4Bmh/VN/gEZnqMxF9JomaUdqEe4j4RjrwTkdvAVXGjbtZTJniNcUOkjoRxclxJDdrqGuI9CXLH8y8uxe0y80y6rEJWNL0VAoX20UTEqcJRmmQxNenWoSg+K+qzQeUXlllgjT0agjEbY6Z5E+Zpqa5lxbS+s2tTaiMiUEpqNxpUbjHSVaLzIWGzOpOsRPfg+IWGXVgwnFMCE8iKZU+Q7kRYih3QxpRiFwEEwhi5eZW2oLbUUqGRBof/ABuhAbOxb8E0S8dFWpY6p9IeLxy4REDXS94HBShqIAJKrYQ51046lDBQ4EYwAXMhed1CShRTMskUU07QnROYCjgeBhNJ5McZOLvF2ZU2rcxmbBdsxWisYrk3DRQ280o+44bxgIyVMKtYnosFt2UerXz7fUH03LFKlNuoKFpNFIUClSTvBjI1KDPQxnRxMcsx68F6HZglIPNtakA4qHnnXwyjbKo5HmaGDjSzeb/uhRIWRlFbSZthNxd0bG5NjGYdQuYSoS4NVEYFymSU7jrOytMYUMPvO/AWJ206UHGPveQWr439lrNkgtgILmDbDFNAV1kgZISKnDXQVFaxviksuB5aUpSblJ3bPne817Zq0F6c06VgGqWx0WkeggYA40rmdZMb6fQ8Ct3KcRpSXBiFAxPJAdrCe6wOERlqUkxpiCIyyg0SORADtYYHqwXA7pQ7gFWxV/R2dXgm/wAAit6jMte1X0j9hPxjNV1OnhP9fzKaKzXY7CCzOpFSBtIEMLBV5rjGw4IKr0H6W/6f8oixPIRVaUO4HucMK7A7z52xLpJcwscLxgdR8QsIK4g2MSTCATCA9ABY2VbLjBoDpI1oOXZsMIDbWVa7T46JorWg9YfmIALIIIxBgAflp9aFBQUUrT1VjP8A8QAbNUrL20yUupCJxtPRcTRKlAb9Y3HKITpxlqaMPiqlB3g/kAiMh6LgcgEG6U+rb9BP4RG1aHmJe8wS8qf9t/dI96oZEx8ACkxdSEx0R0IaEDxiNQaExkZI6IiwPRWxnoBHhAB4wAGKT+oZ9U3+ARAZh72/2j9hPxiipqdDC+58ynEVmtCxCLEPS3XT6SfeIS1Jy91hhjaedAzev+2THrVRNAVMAjkAzhhAcMAHDCA5AB6ADkID0AE2xvr2vTHvgAKTMADMxABouT7+3NcD7o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74" name="AutoShape 30" descr="data:image/jpeg;base64,/9j/4AAQSkZJRgABAQAAAQABAAD/2wCEAAkGBxQTEhUUExQUFBUVFBQUFBQVFRQVFRQUFBQXFhgUFRQYHCggGBolHBQUITEhJSkrLi4uFx8zODMsNygtLisBCgoKDg0OGhAQGywkICQsLCwsLCwsLCwsLCwsLCwsLCwsLCwsLCwsLCwsLCwsLCwsLCwtLCwsLCwtLCwsLCwsLP/AABEIAKgBLAMBEQACEQEDEQH/xAAcAAABBQEBAQAAAAAAAAAAAAAGAQMEBQcCAAj/xABNEAABAgMEBgUIBAoJBQEAAAABAgMABBEFBiExBxJBUWFxEyKBkaEjMkJSYrHB0XKCkrIUM0NTY3ODs8LSCDQ1RJOi4fDxFRYkJcOj/8QAGgEAAgMBAQAAAAAAAAAAAAAAAAQBAgMFBv/EADcRAAICAQMBAwoGAgIDAQAAAAABAgMRBCExBRJBURMiMmFxgZGhwdEUQlKx4fAzNBUjFoLxBv/aAAwDAQACEQMRAD8AHrtX1mZSiQrpWh+SWSQB7Cs0e7hHOhdKB7PVdNp1G+MS8V9fH9zVLAvZKzw1QdVw5tOUCvqnJfZjwEOQujM81qunXafeSyvFfXwG7XusFmqcI1ESBL3INesrCACTalxpF1Gq83rKpQOJOq4nkoZ8jUcI0rtlB7ENZMfvZo+flSpbVX2RjVI8oge2gZ8xhtwjpVayM9nsyriBkMLcqLFsYA4VCtzTLI4hTvJHEQ/QyrOzDklsVODCUlhljwgQHQhiLINn/o+DqTn0mPc7HP6hzH3lohjpI/s+Y5N/vkRyb/8AGzpdL/24e/8AZmELMc9I9fOWEQ3lRtFHNukR6RoKYCC5Savn9WfvJjSrkU1y/wCte37h1baf/Bmf1K/dDVXpr2nIZi8dlFDoRvBkHosyBIzbJEirYHooSJSKuIHqRHYA9SJUAyEl1LkzU+fIo1W64vLqlsb6HNR4JrxpFLLIV88hjJsVg3AkLNQH5hSXFpzdeoEhX6NrKuGHnK3GOfdq5SW7wjaqmdkuzBZZU3l0oHFEmnUGI6ZYBUeKEZDma8hHMnqW9oHotL0WEfO1Dz6l9X9viZtPWitxRWtSlqOalEkntMYdlt5Z1vLQrj2YLCIKnSo0GJOQEaRgJW6jPeXFkXUefUKgprsGKu3YIYjW+841+tXEdwrEjZ8qA06NZYFVFNCATsqczhGySRz5Wyk8tlNeC6kxKVKk67ex1FSn6wzSeeHExz51Shyew0vUadRsnh+D/u5RJXTKMsD3aDe7Wkl9iiH6vt5VJ8qkcFHzuSu8QxXfKOz3OPrOk02+dX5r+Xw7vd8DQJW9jUwjWZWFDaMlJ4KScRDkZqSyjzd1FlMuzNYG3Z3bWLGJzJMlxUAEW9ej2SmG1KUnoXqYPN4En20ZL9/GGKtTOvjghrJgtv2K5KuFK6FNeqtPmqHwPAw29SprYrgqKxg5ZJPRAHaIcoe5DHY6HcUOFQpYsMshIzRIojeDKm1f0fD5OcHtsH/K5CPUOYlohfpI/s+Y5I/eojk3egzpdM/2oe/9mYK4YRR6uxkRyNUc6zdiBMTkqohNcFqswr9UfvojWn0hHqKxUvb9GGt4xSSmB+hc+6Ybr9Ne04rMQjrZKCgxrCQCxo2QeioHojAHoOyB6kW7IFzdu601PL1ZdoqAPWWeq2j6SzgM60z3AxnZZCtZkwW5sN2NFcnK0XNqTMOjHVVgyk8EZr+thwjm26yUto7Iuoku9mkZmV8jLJS44BSuTTe4UHnEbhSnhHNsuxsuTraLp3lV27HiPzf2Mntm3X5leu8tSzsrkkbkpGCRyhSWZPMmehqUKY9mqOF/eSCxKuuq1W0LWr1UJUo9wEWil3Gds5JZk8L17BNZejWddxcR0Kd6yNanKuHbG8an3nHu10F6O/7BA1YEjIirroUsbEdZR4a2zsjeMUjl23zs9JlNal8VLq1Jt9Gk4VHnHmqLGRVtXYccGstdFHOAAtuxpSZeAbm0hlZw6QVLKtnWBxR21HEQ5bo3HeO6KqRKvDcxh4dJLlLaiKjVxZXXI0Hm804cI5lmnT42Z2NL1ayvzbPOXz/n3/Eze1bPdYVqupKTsOaVcUqyMLODjydqGqhaswZEl5tbagpCilQyIND/AMRK24KWKM1iSyg0sC+esQmZBA/OIFe1SPl3Rsr0vSOXZ0mUt6fg/v8Ac2Kw1sqaC2VpcSfSSa47juPAwxGSkso5VtU6pdmaw/WUd6rRNCAYkzMrthJWSDjXOuIgAFJ+xRmjA+qcuw7I0U/EjBSutFJooUMaxeUAiTDNMtyrHRHUi8ooxFRlaiUcQsWOhF4Mg2f+j0erODjL+52Feofl95MQ00mD/wBc/wAm/wB83HJv/wAbOn0pZ1cPf+zMBfhKJ6i/YiE4xqc1vLHBFTdBlo1Zq84dzY8VD5RtRyzm9U2hH2hZe0AScx+pc+6Ycr9NHEZhMdTJQURaJB1G6ZB6JQCxbAHbDKlqCUJUpSjRKUgqUTuAGJgbUVlgatc3RaAkPWhhtDBUEpp+lUMT9FNMsTmI5t+t7q/iWUfEMbfvXKyUuQ0pCtWiW2GqNIxPAZAVOGccyybxnljWmpjbYoyeF4mV2tfR1+usvVSfQR1RyJrrHtJhOTtlyz0lENBT6Mcvxe/8FN+Gp3Rl5KQ9/wAhSuESJFzpFDYmvWVuG2m88IvHTti9/WYVrZbh8dIXQN9FLoQ0gCgCQB2k7TxMPRiorCPJW3Ttk5zeWDdoXvmnzTWUa84sZkWWsRx06zqjygAulql5NFVlKd21SuQzMSot8ADU5fs6x6Nvq7NY0PcIt2V3sATjs9ozLmwL0TEoaNrqja0qpQeQ9E8R4wvbXGfJKYeWdeiWnE6jgAUc2nKEE+wrb4HhHPsoced0aQscXmLwyNN3DWuqpfH9Go+CVfPvhOdP6TrafqSzi34r7FDNWY4wrUeQptW5QphvG8cRCVmU8M9RpJQnDtQaaH7OtZ6WXrsrUg7aHBQ3KTkoc4iEnF5RbV0V3Q7Niz/e4vk3wS/g7Rte/wBBR4H0eR746ELlLk8fqunTqbcN18xHmMKxsc4pJ1ukAFaG0qOqsAg4Y/DdEp4AgTVhGp6M19k4HsO2N67sPchorVtqSdVQKSMwRQ90deixSRmzkxvNZRCODCT5LHhEoDYf6Pa+tODeJc93TfOFNc/R95aIeaT/AOzX/wBl++bjlX/42dPpP+3D3/sz5+mTCkD0eqZGQMY0YjBZY5FTbIc6L0Vce+gn70bUcs5/VfQh7QpviiknMfqXPumHK/TRw2YLHTwUFAjWMSDqNUiBxllS1BKUlSiaBKQSSdwAzi+yWWAY3Z0bTcy5RxP4O2KFSl+cBuCMwedIUt1sI7R3ZKiGb87KWUktSSEqdpRcwuilnf1tg4Cgjl2XSseZM0S8AGtm9brpNXFLO8khI5DbC7s8ByvSN7z2Bp90rNVEk/7yimWMquEdkctS6lGiQVHhErcpPzd2yezZSvSB5D4mLqAtLUP8pYNyThoAKDwi4u3nksJawhms9kBBZo6JpNcEgZk0A74EsgUFr3xzSwP2ih91J957o3VSW8iMgjMzClqKlqKlHMk1MUlPOyDA1FMEj0dhozEiuGyToJjWNPiRkMbpaQ5qSIBo+0Pybh6wHsOZp7ajhFLNFCXGzBSZs9h3ms62G+iUElf5h6iXEnKrShnzSa0zpHL1GklHaayvEYo1NlMu1XLD/vxBO9ejBxFVyhLqMT0SqdIn6JyX4HnHMnpmt4npNL1uFi7N+z8e7+P7wZrNSikkpUkpUDQpUCCDuIOUZKWNjoTqUl2o7ockrTcZwB1k+orLs3RvC1o5ep0EJ74w/EtEzzbwwOqr1VZ9h2wzGakcO7TTq548SrmE0MXFybmErHbzgAKbESxMANzLaXE5Y+cn6KxinsMXhZKDzFkNCXm0NuBHTWesvJzLCyA6PoLwSvkaHmY6dOvT2s+JRx8DKJqXU2ooWlSFpNFJUClSTuKTiDG08PdAhoRRAatoEco7M8Ute9fzhXW/lLRNH0mn/wBY/wDsv3zccrUf42dPpP8Atw9/7M+fZqFIHodUMNxoxWs6GcQXXJpGiJiq3+CW/Eq+UaafliPWFiEPf9Ar0iM6lnzKv0dPtKCf4ofoWbEjgvg+d6R2FAoLGiRAd3Q0YTU3Rx0fgzBx13B11j2G8+00GOFYWt1cK9luyVHJpDVnSVmIKWAEGnlZlfWdI3BWytPNSAOEcu/USnvN7G9NErZqFay2C1u6TFJQpqXaCUEeesnpFHeaGg5Y84Sje5PZbHXu6VGmHny871cGZztoLdUVLNamtNkXbbFYQjB7DCTXAZxGDbtpk5iyzmvAbtv+kXUfEVnqEvRLNh0NiiRQf7zjRLArKTk8skItKAqSmrQJygAhWheNCKhPlF/5BzO3s741hU3yRkFp+0HHTVaidwySOQjbzYLYghkwvKTZY9FUgPRdIgkR3U4yMz0T5qA9rRR3IMCa0QrScHaFkEEEgg1BGBBG0GNU1JEGk3O0uzEvRubBmWsteo6dA+kcHPrY+1Cd2hjLeGz+RKkacpFm2y1roKVqAprJ6j7R3KBxpngoFJ2RyL9Nh4mh7S667Tv/AK3t4Pj++wzm9Wj1+WqtsF9rHrIHXSPbRn2iowxpCE6ZQ3W6PR6bqVGp82fmy9fHuYBvtREZFtRQIJ9QwX1hv2jt2w1GZwdRpVnK2Lax5pKqorgcRwMap5EJRceSwkHi2vPbElTaLi20FpCSYAOtIdy5eeb1nEUdSOq8igcAGwn0k8Dv2RrXbKHBDR87Xhuk/KkkjpGx+UQDgPbTmn3cYdrvjJlWgu0IKo7M/Qa+8qM9ZxEmJpmkVdbLe5tfvkRy9R/jZ1Okf7cPf+zMDmhCcD0eqRHbjRidZ4ZwdwL0jXdB7VTNcmPHpflGmm5Yp1r0a/f9Aj0xt6tkzHEsj/8Ads/COnpP8y/vccCXBid1LiTk9RTTeo1XF5zqt8dXas/RB40jp26iuvnnwKJNmx3auBI2cnpnCHXUipeeoEI4oQeqjLM1PGOZdq5z9SNIVtvCWWVl6NJ7aaplh0qstc1S2OW1XgOMc+V64idanpU2u1a8erv/AIM5nbUdmDruqrtCRglPIfHOE7bHN7npOn6OvTwzFb+PeD08upjepbHK108yY01JKVjkN5+AhhRONZakOhrUNU579sXSwKym5Exif2KiSp2t1JyUIAGHZlCMSa8BmYlLIFdN2kpeA6qdw28ztjaMUiCFWLOYYOYybySeiuAFAjSMSDqGFFLkg9WLKTRAtYnyjASsV7QC1iykA/LMLWaISpZ3JSVHuEMwsS5ZDRey1yrQcFUycyRxaUn7wEavU1L8yIwzyLEtKTcDiZebZWnJaW3BThrAUI4RlOyqaxlMnDNGuppRdwbnmXKjDp0Nq73GwMOae6ELaI8wfuLJ+JfXgunKzyelbo24oVDiB1VfTRkeeBjn2Up+pnS03UraV2X50fB/RmSXluw/KqIcR1djicUK7dnI0jHsyjydHytV6zB+7vB2pSagkEZEYRomJWQLZi2SadJj7Qz7RF1PuYvPTJrtQ+Aa3TtvVUClVRwMaCjTWzN0sSfS80NuGMBAI3qsvUXrAYGACpsCzGW3FuNoCFrAC9XAKoag6uQOJxEWc5NYYEu/S62a+P1X75EL6j/Gzp9H/wByHv8A2ZiUymEYM9TqYZRCTnGz4OZHaR5WcC4JltI2LQP/AHr9h/8AWNNNzL3CfWfQq/8Ab6GmWpKtPILbyEOIqklCxVJKSFCqTgcQDQw3GTi8o4IM3mvWqXGoxKvPLAoCGnEspp7Wr1uScOMY2WtcJs6Gl0Ubd7LIxXtWfhnb3/AyO8VpT00qr6Xc+q2ELShPJNPE1MKSc5Pzjv0x0tEcVNe3Kz8Snasl5aw2lpwqJ83UVWp4UiFF+BeV1W2ZLHtNJldGGozrzTpCqV6NqnV4KcIIJ5DtMaw0vfJiOp67+SiO3i/sBtp2S02o6ie1R1j4wzGCjwcK3U2WvzmVbjUXMCI+3ABBeaAxUQkeJ5DbEqLfAHIseYWKty76hsUGlmvcI2VPi0RkhTdnut/jG3EfTQpPvEQ68cBkixXcD0AHoMALFkgOhG0VggSB7gbZPWVtAHdCZYpX5ID0R3CACE7LAbB3CABsNgbB3CAC3si1C2RugA1S7VupcABOyAAjeaCxAAH21ZxQaisAFU1aJScYALJTyXU0O6AALvFYIxISKcoCcsEENhtRSQNU8BnAGWdhPRqqKDlAGWaNcS8OqoJJwgINOnJdL7e+owgAz6YYUw7Q5VgA5vgrWs9+mRSg9ziD8IyuWa2P9Ml2dXB+v6Mx1wVEc1cntbF2ole4mhhhM49kezIRzfEoizhM1/QIv+tDgx4dLGtHL9xz+rPMK/8A2+hoNpzWqqGTiFa5NQAVy3+sTABbXZZ1llZgA7vjOhKKQAY7aS6rMAFe6iABqWkS4oDjABrFz7otoSFqSCeUABTNoIFE4QAVbj1eq6kKScMRAAN3l0fMupLjKU7yKCADLrRu90SqFI7hBkCM3Ip9UdwgyBZSUgmvmjuEAFwpgUCABjwEABhY92PJDq8coAAP/vqY9Rn7K/54V8vI766XT4v5fYju3rdVm212BY/igV8iJdKq7m/l9iI5eFX5tPeYsrheXTUu8YVb5/NjvPyi3lTJ6DHecG3j6g7z8onyhX8F6ybI3zdaNUpTXiSR3QeUYR0cc7svG9Js+rJ4IG5LbfvUCfGFp22Lhnb0mg0UliUc+1v6YHVX+nz5zwWNymmvgkGMlqLF3j0ui6OS2jj3v7lfNXufJqUNHklQ/ijaOpbObf0SuO8W/wC+4Ybvw+nzUNjmFn+KNfLMSXTq1y38vsSVX8mFihSyRu1FfzRR3yQxDpdEly/j/BR2hbSlZtpr7JI99Y0jdkUv6aoPZkVNuGlCgYcf9Iv2xRaVPbI/J3lU2apQO8wdslaVZ3YTS+kmeICUuhtI2ISnHmVAmFbbbO47ug0Gkl6ay/W/tg7mL7Tix5RaHdxWhNe9FD3xnDUzXI5qOh6aSzBNex/fJXzN85hxpTCg2ELFDRJrnXMqNMo1nbKUcCGn6fVVapb5RToMKs70HlYIswmNYMQ1ENxkbo0FlusFzde8r8mV9AsILmqFHVSo0STSmsCNp2QOUorMSkKarZKNyyl7ggdv/OnzlNrO9TaQf8tB4RWOpn3m1/RdNnMU0vb98kdV/prc19hX80aK+QpLpNC8fj/A2L8TJPmM/ZX/ADxLvkikekVSeE38vsTE3+nUDqOpbHqpbbI/zJJ8Yx/EWSezOlHpGjqh58cv1t/TBW2jpAmHfxgQriAUk86GnhDMbJd5xL9DSn5ja+ZSrvAonzB3n5Rp5QU/CLxOf+uH1B3n5RHlCVo895MkbyKQapbRX2qkdwpFXa+42r6fFvzmy+GkudAolaED2W0H7wMYu2x8HSh0/RxXnJv3v6CJ0lTx/vA/wmP5Iq7LfE3jouny/L85fcdN/pxQxW2rm2gfdpEfiLFyaPo2kn6Ka94o0hzqRRKkI5NpP3qxL1E3wZx6PpoPzk37/tgr7QvM86KrS0s7Tq6pP2TTwiY6mXeUv6HS12qm18yjVa5B/FjvPyhhW5ORLpzi8NjzV4SnJtPeYPKgtAvEmyN4nNbWDbYI9bWV4VEZWahrgd0nRo2PM28F1/3/AD4wS8lI3Bpmg70Exh+Is8TrLo2jS9H5v7gStFIlPJSdbicgxJVM8RAQ0mNKRFkzGVY2pMWyYOA2UxbJk4ioXSBrJMLHBlnKzNc4VnXg7ml1fa2ZKIrGXB0GlJEGZl43hM5Op02N0RkqoY1ayIxk4sfNFCM+Bt4siQH2qGGIyycm+lxeRutYsZJ5Hpd2hiko5GNPc4MupV7WEJThhnp9LqFZE4mmNoiYT7jLVaf8yGmlxeSMKrPE7dTURWLwzW2PajlENWEbnMawzyk1xGcRnASj2llcj8vN7FRSdfehvT6xehYSOjB2xnloc8nCW6Zyt1KOcSoykUnbVQtuSumZsmGIVpHF1GtlYyNrRrgS7WRUiIJSyPttRRyGq6cjoainaGFU0MvReItdlDAXGmBVTZJZmCIylBMdp1U4Fg08FDjC8ouJ2ar4XL1nVaRHJfLg9zy2wqBSaCdULFuhoSYrnF/Kiy0Ec8klIAFBGT3H4pRWEegAYS6FZxo4tcCkbo2bSOXGolSM7KccDJEXMGmj0BU5KYnJRxG1IiyZjKA0pMWTMJREQqkS1kiE3FljKzO+Fp1nZ0urzsyYRWMeDptKSK+aYpDEJ5ONqtP2d0R23KRo1kTrscWPOJ1hFE8MZsirIle6ihhiLyci2DhLJ4QELfdEiVfoYznDKHdLqXCRcsuhQhOUXFnpqbY2xI0yzTERpCWdmI6mhwfaieacglEiq3I3MN7YtBmOorxuhlCqRo0LQlhnS2q4iKqWOTSdKmu1EjkkRpsxNucNhtSiYskYTm3yNGLGLPCAhDzZirGK2WEsIXmdjTJMkluMsj3k0yNMS0awmI6jS5WxWut0hlSycWypwZ5BgYQY6moyijx3m8creJLam9ioylX3o6FWt/LYSEHakxm/WOwae8GOBe/CK48DVWL8x0KRG5ouyIYCuww5Kbo0VniK2aLviNhak5xbClwYqdlW0lsOVCorujXMLFsNLbiyZhOto4ixkxICMHCkRZMzlAYUmLpisoYPIVSBrJEJOLLCVmIXnA7Ol1OdmTFJqIxTwdGUVNFZNS9Iarnk4eq0zg8oYbcpF3HIpXa4sdWkKEVTaGJxjaiEtBSY2TycucHWz3EQE87olSsxQxnOGR7S6p1suG3AoQk04s9JXZG6JEfZ1TURtGWTn30ut5QqF1wgawTCaksMYeapF4yyK21OLEbVSJaK1zaY8pAVFMtDEq42oiuy9I0jMRs0zRHUiNExSVeDikWM+yKmIZMdiWw7SMpROhp7sFi05WFpLB2arFJDtIqMYTGHpYGLxsaFLtJGaKyYlCIahYmcPUaOdbyhgOERfs5FFa4vccDtYr2TdWpnSV7sIhotGeN08DqZpQ215xV1pm8dZZHvyL+G8BEeSL/j34IT8N4CJ8kUfUPUh6TcWdqe0n4CLy0yYrT1uUOdw8uxYUi+mkxMLSs5dGEhI5lQJPhBHSJcsm3/APQTltGCx6y+mtDzbidaVm68FoBr2pUKd0X8h6xb/ls8w+DByZ0ePsqo8sBPrBJV4Ye+KPTes3j1tJYcc+8eGjjXFW5lKuBbIP3jFvw78Sj6xF/k+f8ABBf0fuJ/Kp+yqDyD8Sv/ACsf0sZFx1/nUfZVB5B+JP8Aysf0sR24bmx1B7FRPkX4lH1KD/KysmboPJ9Js9qh8InybM/xtb7mRk3ddB85Her+WB1Nkw18IvvCq7t0UukdLMavBCNbxJHujP8AC55Y6uvuKxGGfawxc0SsLR1JhytMCUII7hSJWlS4ZnLr1k9pQXxYBXi0bPy5NFoWnfRSfDGLqpoVlrq5flaBwWI6k0JR3n5QOpsmGvjHxLBq6qnE16Ruu7re+kQqmu8mzqFc+Ysqp27zzRx1TyJ+IjTsMWWoinlDabHWU6wKSBmKmo54RHYZf8TDO2RiVmdUwvOvJ19Lq3Wy3bcCxCjTiz0NdsLokV5kpNRlGsZZEbqHW8rgvrn2CmdWtCnei1Ugjqa9akj1hTZGldXafIjq9f5CCzHOfXj6FpaejV1s1S6lSd+qR4VMb+Rficz/AJSL/K/iRJW5SyaF5CfqqPyiv4dvvNI9XjHiL+JdMaNtYf1kf4Vf44j8N6y764nzX8/4OJjRUr0ZhJ/ZkfxGLqhrvMJdVhL8nz/gp5zRu8nJxB7FCJ8k/Eyeurf5WVD9zX07Ud6v5YnybK/jK/B/33kY3ceG1Her+WDybJWtgvElSdguVxWhI+sfhFHQ2M19WUO5hfY9yW3PPmSOCWx7yr4RT8IvE3/8hkuIfP8AgJmNF0sof1h7sCPlE/hI+JT/AMiu/QvmPq0RSx/LvdyD8IlaWK72Vl1+2XMI/MGrc0LqAJZfCvZUjVPeCfdGiqa7xSzXws5hj2Mzy1boTUuSFpGG6vxEW7LMPLxXBWCVXtoOZiPJs0Wrj3jgkVHanv8A9IjybJ/FwPGz1b09/wDpE9hlXqoDZkFez3wdhlfxEAiVdwHzFxqJDKrOfayBI3iAC4sO+L8uR1lCmwwAapYN/mJlIQ+BU4VgAi2zMyDaz0U7LtuDNBdSKHccaDkY0VNkllJkZQyxazbgopSFbloUlST2pMUcWuUSR5kIBwcQeGumvdWDDAaS6N47xEAcvMBQwpABTzklSACE04pBqIADe7N7KUSvlAAS2pakmpOq8+ygkV1VrSk0O2hNaZxVzjHlm1emutWYQbXqRm9v2WySSw805wQ4hR7gawKcXwybNNdXvODXtTBkqU2dsWMCamdS4NVcAFRPShb1lIOBBruIIgJXIIDHKFzrp53Q/LzBSYznBMb0+qlWy3ZfCxCkoOLPR06iF0cMNNHViunpn0DqJCUc1E6x7gB9qHNK28s8316Ma3GK79zQLPnwRqLHDGGzzo1aNi+m3iIAIko+pBoYAL2XmARXvgAjOWlKn+8Mf4rfzivbj4m/4a79EvgyvmFSysnmT+1bPxg7cfEh6e5fkfwZUzNmNrPVWgk5AKSa8qGJyijrmuU/gVM3ZCkxJQjtKWjKsAF9ZV4lowNaQAF1nXmQR1lAczSACau90knBc1LIO5TzYPcVRdVzfCfwIyQZ68Vlughc3KH9q384t5Gz9L+AZQH2xZlkuVKJyVB/XN/ODyNn6X8AygZmLsyx/FTUuv6D7R8AqKuua5T+AZID12CMlA8iD7orgkimwVxAAN+Er9ZX2jGmSDnpTnU15xZWNBg7/CFesrvMXU4PlBg90yvWV3mJ7C5iBwlUbV3ygQ0OAgw9G2FiwymMBFZ9xLQeaS81LLU0oVSslCQRvAUQSOML2WV1vGSUshjd7R8wlIU8ouujFTZwbSd1M1duB3QlZqHL0di6QUdFqAJACQMAAKAAbABlCxJysA5wAVdoSoSCokBIzJIAHMmAlJt4QJWheBKCQ11z62SR8TGbsXcOV6KT3nt+5RKtFa1lSyVKOZPdCtke1ud3SX+RSguAoujd1c+4UpKUJSKrcViBXIAekrhGUKZSew9qup1U15lu3wgnvBo0l5VvpFTRSP0i0NIUeHyrHQrofCyzyt+udrz2UgGU42F6jSwsgE9U6woNutlGrhKK3Qi3keXNHVIO4jwirJjygPI2iMDqtd6FBrwMRwWTUvUxxt0pMVcUzau6VbNj0IXlQnppdwgaxS4n7qv4ItRHs5Rl1a3yyhZ3rb6r6hdpBDMrLqm8aBSBRFKqK1AYVwyJPZDlVbsl2UcVvBVXavW28mrawsbRkpP0knERE65QeJIEwkXKtvCooDFCSvXJLaPCACotm7UvN1Kk9G7+cQACT7acl+/jGU6YzH9L1G7T7J5Xg/p4GeW/dN+VqVJ129jqKlNPaGae3DiYSnVKB6XS9Qp1GyeH4P6eJRDDEYEYg7RGeR1xT2YU2JfNxuiJgdMjLW/KJHP0u3HjDENQ1s9zj6ro9dnnVea/l/Hu+AQzVgSNpIK2yCsDzk9V1G7WG0c6jdD1V/6Wed1GlsoeLFj9viZ1eS4k1LVUAXmvWQDrAe0jMcxUcodhbGXqYtgEo2xggWsXU2iBQqNVcGDrWjVXIjB6sW7aYYEMZySYCUjLsokZpHIcWjQSIA9EALEptcAKDG0bU9pEYLSVsVxSQs4IONQQSRyGXbA7Oy9gwbTcS/XRIQw4PJoSlCRuSkUA7hGLeXlkhtaFhtTKell1AKzwiABiY1kEoeSQR6WyAARtq9TTZKWvKqGFRggfW29nfGMrkuDo09Nsn509l8wKtK1HX1VcUTuTklPJPxzjCUnLk69NEKliKIaJcrICQVE5AAknsEQsk2KKWXsW8rdZzN3qD1RQq+QhiNb7zk26yK2huXsteNFnp1U4UxDaT1lHed3MwxCvOyOdOyU3mTAa37eenHlPPrKlHBIqdVCdiEDYB45nEx2NO4xj2UYsO9D120TSJtavPQGkI4BWupXfqJ7jC3UH6OCYjl57tLY1iQQACa7KARzmaRWWkjNMowOpujxgB4Z0F7++DHgSp90i4uy8pD2sn1TiN1REw5MtUsV+rIc21b6piz35dwk9ULSdoU0QvxAI7Yc09nYsUjmtZRlspNLbUFtqUhQyUk0P/EdxxhasMz4NCuvpMUghMyP2qB4qQPenujm36Fx3gWUjW7GvC0+gKCkrSclJII/5hBpp4ZcsXJBC8UkRAERyUWjZUQAB9v3GZeqpryDm4DyajxT6P1e4wvZp4y3Wx19J1e2rzbPOXz+Pf7zObYsZ6WVqvIKdys0K+ioYHlnCkq5R5PR0auq9Zg/d3kSWmVtqC0KUhQyUkkEdoiqbW6NZwjNdmSyg7sDSHkibTUZdMgY/XQM+Y7jDUNR3SOFquip+dQ/c/o/v8Sdb9ypKfR0zKkoWrEOtUIUf0iNp35HjHQq1DXG6PP2VSrl2ZrDMovHdOYkyekRrN1wdRUoO6vqngfGHYWQnxyZFFSLuICRAHoMsDoGNIyZAsapAeKYJUxDJyURhLTRZOTkN1wGJOQhaemwTkmf9FfpUtLSPaBT4HGFJJIsRHJdScxFQJtlWutk085BzScuyAApaUlxIcZOG0bQYACCxL9rk0k1qaHVQdqqYdlYrJ4RrTX5SaXd3lDOWw9M1LrzrlcwpaiMeFaAcI5kpzT3Z7qnT6WyC7EUvYkVyLNcVXo0LcpnqpKqc6ReEu0K6iryG7ax6y4sa6DjvWc8kPVI8oew+b290MQqb5ORqOowhtDd/IvnX5Wz0Y0SSMvOdX8fcIbrpztFHGuvna8zYFW7fN14kNjoUcMVkcVbOzvh2GmiudzDIMLJJqcScydsaOOCBIqngDQtDlvfg8w8n0XG0k821UHg4qM9TLtRRKNRv1aSXbNfKfOogcdVTiQrwJjnXtqDwdHpkIz1UFLjf9ngweaktohWFvieg1Wg74lctBEbp5ONODi9xIkryWFhPqbdqnHqkEHIjd7ovHkwvWIBK4+2ttZSdRQQoqQdoCSTq741XIkAIMdCFjiUOwuHa9QnsyrRPsq1npdWsysoO0ZpVwUk4GLWUQtQJtGoXV0noVREx5JeWtU9GrtzR21HGOXdopw3jui6kabI26lQFSCCMDvG8HbCZYsAG1jZABGnbFS4kpUErSc0qAIPYYhpPZlozlB9qLwzObxaMVYrlTTb0Sjh9RZy5Hvhaen74nb0vWGvNu+K+q+3wM7npJxlZQ6hSFD0VCh5jeOIhZxw8M7ldqsj2oPKO7MtZ6XXrtLKDtHoq4KScDFoycd0ZX1Quj2ZrIdWVflp4akwlLaiKVzaVzr5vI4cYahenzsef1PTJw3r3Xz/kqLxXDad68sQ0o46ubSuVPN7KjhHQr1LW0tzlOJnVqWW7Lr1HkFB2VyUN6VZEQ3GUZrKKkOJwAoEbQgQd0hhRIOaxg5EhFd65z81RX4pr11g1UPYRmrngOMLWamMduWSkafd67zEoPJoBXTF1WLh7fRHAQhZbKfJZItJiUQ4CFARmSC9sXOQsEogAzy3LvKZONBzwgJSb4KiTnVsklCqVFDEErZ7odUvW61STtriYx3WzOnHsyj2oE+x21LWEg0FcVHID/eyKurtG9eudG5uzd+ZWQs+obB1AENtCiS6s+seOKlKx25w5p6O01BbHHvvnbN2TeWzJbb0izT5JSllitadEg6wH0lqOPGOqun145yL9pga6sqJUolRJqSTUk7yTnA4dnYDiIJPQAIRFHEC9ub+PNPzavemFb1hEoOH59XQOoJwU2sduqaeMJzWYtDGnn2LYy8GgMZma5xzpQwe0p1SksMV6WCoiM3Em7SwtWUVj0sRDUZpnDu0soMk2KPKfVMaw5OfqE1AuJmWBBI2A+6NRADKw0p42ZXAsaLxQChUa13OJDQ4FQ7C+MuSuC6sG8r8qfJqqja0upQeQ9E8RSIt01dq9YJtGo3Yv2y/ROv0Lpw6N1Q1VH2HMAeRoeccq7R2V78oupJhw1bCkmiwRzhUsWcvayVbvfABzaUhLzSNR5tLidlc08UqzSeIisoqSwzWm+ymXareGZrefRgpFVyiulTn0SqBwfRVkvwPOFLNO1vE9FpOsVz829YfiuP4/vBnr0qUkpUClQNClQIIO4g5Qtlrk7irhJZi8osbGtl6XPUVVG1teKOzansi8L5R4FNT0um/0lv4rk0Cx7WkJ5PRPhLalYdG7QoUdmos4V50O6HatSm/BnnNX0i+jdedH1c+9FZefQuCCuRcoc+hdPVPBDmY5KrnmI6lOrxtNe85Dj4GS2pZjss4Wn21NLGaVCmG8bCMMxhHUhOMlmLKESLZA1ywLgNMUU6OmcG1Q6iT7KNvM17I4VmolLjY0SCtEvujAkkoklboAIttTTMsPLOBJ2IHWWfqjHtNBFJ2RhyxnT6O7UP8A64+/u+IB2zfFxdUsAtp9c0Lh5bE+POFZ6nPonc0/RVDe3d+Hd/IIzTZUSVEknMk1J7TGSnudCzSrs4SISrGdUNZDayN4Sad+UN1ybPPayiEHyiG2gtLGumoBxTvjZrPJz42OGeyy6m7WbRTo8cKhIwArvMXjBszbzyUs7PrdNVmtMhsSOAhqvEeCrGUqh6u9rkq0dw2mpoqckQtOtxLJnMZEnoACnR4zrTDnBlX30QrqfRRKCu1JbVQs7kKP+Uwi+DSHpL2mdg0hXGTvKTiSmJmMpVj9GqxySqhQjLeJ0MwtRaXWsRTjjigKhCMeaiKeAVDenl2mee6vSqor1smWhJlCV4eir3GG1ycEzikNOJUSM8NcEi1i6s/URgWNF6gFCo1hdKJGDsLhyGoT5K4C+69/5mUAQqkwwMOidJ6o3NuZo5YjhFLdLXbutmSm0axdu25G0KCXcLL21h2iV19g5ODDZjvAjl3aayrnjxLqSZcPSEw17QhckRFruI89JgAjWxJSc6mjydVdKJcGCx9baOBqIznXGfI3pdbdpn5j28O4zu8NxpiXqtvy7WesgdZI9tGfaKjlCc9PKPG6PS6Xq9V20vNl6+PcwTK4xwdJ2NBPdu/szK0QT0rQw1Fk1SPYVmnliOEb12yhtyjlazQVajMl5svFfVBk7aspajWosJXt1F9V1s70nMc0mkP034eYM81qNJZS8TW3j3ALP6MFa56F9Ops6QHWHAlIoeeHKH1rdt0Kdk3hEq2cqQgXK+3JqVlUaz60or5qc1q+igYnnlFJ2RgssY0+ku1EsVxz+y95m1v6RHF1RKp6FGWuaF0jhsR2VPEQnZqm9o7HpdJ0KEPOufafh3fyBLqyolSiVEmpJJJJ3knOFW8ndjWorCWEEN2rkzM5RSE6jX51yoSR7AzWeWHERrXTKfAhrOpUabaTzLwX18DQ2Lm2fZzfTTK0Ej8o+QE61MkN5E4VA6xh+rSrOEss8vqurX3bJ9leC+//AMAW9WkeVNUSzSndmuvyaOaU+cRzCY6UdDPHnbHKcjMbUtJbxqoJTwSKDxJMVs06jwCZXiF0+y8EixpkBY1jIg6CoYha0RgcBh6FimsMrgRQjKyvs7oExIzaJDDRif8AyHP1J/eIhPVeiiyDm3UAy7x/ROfdMIT9FjGnWbY+1fuZSpEKJnoZVjZTFsmLjgcbdpFXHJrXc4mlaIbSQFvtr9NLZH1CofxiL6dYbFer2eUhB+Gfnj7BLpBs5tElMPDY2QCN66IHioQ9VHtTSOEz57Ih+UGiolIycSRKRk4kiRXdALWLqzxIwLGiw+GAoMXVkokHaHSDUYEYgjMHfG8dV3MjBply9MMzLarc3WaZyqT5dA4LPnjPBWPtCMrKKrN4bP5EptG1WJbEjaLfSS60r9ZPmrQdy0HEe47Kxz51yg8SLpnpy66FebhFAKZ2yJhk1STQQAC9v2EzMVLiCy7+cQMFH20ZK54HjGNlMZepnR0nU7qNn50fB/R/1GfWxYbjB6wqmuDicUn5HgYUlXKHJ6PT6ynUrzHv4PkqkqKSCkkEYgg0IO8ERCZacMrDCCWvtMpSEnUXT0lA6x50IrG6ukcqfTaZPKyvYFE3f8sghshbp80ZpTxV8o2ssUUczR6KV81nZf3gCZucceWXHVKWtRqVKNTy4DgMo5sm28s9xRXGuChFYSLGwLtzE4rVYbJAwUs4No+kvfwGPCJhXKb2KarW06aObH7u9+41W7mjuVlE9LMqS8tIqoroGG6ZnVVnTeruEPVaZLndnltb1q67za/Nj8/j9iivlpkZZq1IpD6wKdMqoZRs6ic3PAZZx1atG+bNl8zhuRittW6/NudJMOrdXvUcANyUjBI4AAQ9C2qtYiiuGQNaNVdCRGBFCMrIpolDKhHKtjhl0IDGaeCRQY0UiBY1TIFBjWE8EDqTHQrsU1hlWhIrjsvDAP8ARJZxcXMLA8xCE/bUT/8AOEdcsYLRC68LJTLvVH5Jf3THNn6LGdP/AJY+1GUQkenEKYnJVxTG1IiyZjKsvLmvlD5I/Nn7yflGtXIhrs+TXtDm8NqdLZ8w0Tm3rdrakuD7kOUS7NiZyHwYzHa2kUOSIXlWGRKRi4kiUjNxJEpGbiSJFAFrF1Y1yGD1YupRkQLE4aAk2daLrCw4y4ptYyUk0PI7xwOEQ55WGBqV2dMjqaImaV9cDA8xs93KMJQ8CTRLO0ksuAawFDtBBEZEl7L2jKzI9E90AES0botLSdTCoyzB4EQEptPKMxvHo9WkktdU+oa6p5H0fdyhedCfB1dP1ayHm2br5gHNSjjailxtSVDZT3EYGMHBo68NVXNZ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76" name="AutoShape 32" descr="data:image/jpeg;base64,/9j/4AAQSkZJRgABAQAAAQABAAD/2wCEAAkGBxQTEhUUExQUFBUVFBQUFBQVFRQVFRQUFBQXFhgUFRQYHCggGBolHBQUITEhJSkrLi4uFx8zODMsNygtLisBCgoKDg0OGhAQGywkICQsLCwsLCwsLCwsLCwsLCwsLCwsLCwsLCwsLCwsLCwsLCwsLCwtLCwsLCwtLCwsLCwsLP/AABEIAKgBLAMBEQACEQEDEQH/xAAcAAABBQEBAQAAAAAAAAAAAAAGAQMEBQcCAAj/xABNEAABAgMEBgUIBAoJBQEAAAABAgMABBEFBiExBxJBUWFxEyKBkaEjMkJSYrHB0XKCkrIUM0NTY3ODs8LSCDQ1RJOi4fDxFRYkJcOj/8QAGgEAAgMBAQAAAAAAAAAAAAAAAAQBAgMFBv/EADcRAAICAQMBAwoGAgIDAQAAAAABAgMRBCExBRJBURMiMmFxgZGhwdEUQlKx4fAzNBUjFoLxBv/aAAwDAQACEQMRAD8AHrtX1mZSiQrpWh+SWSQB7Cs0e7hHOhdKB7PVdNp1G+MS8V9fH9zVLAvZKzw1QdVw5tOUCvqnJfZjwEOQujM81qunXafeSyvFfXwG7XusFmqcI1ESBL3INesrCACTalxpF1Gq83rKpQOJOq4nkoZ8jUcI0rtlB7ENZMfvZo+flSpbVX2RjVI8oge2gZ8xhtwjpVayM9nsyriBkMLcqLFsYA4VCtzTLI4hTvJHEQ/QyrOzDklsVODCUlhljwgQHQhiLINn/o+DqTn0mPc7HP6hzH3lohjpI/s+Y5N/vkRyb/8AGzpdL/24e/8AZmELMc9I9fOWEQ3lRtFHNukR6RoKYCC5Savn9WfvJjSrkU1y/wCte37h1baf/Bmf1K/dDVXpr2nIZi8dlFDoRvBkHosyBIzbJEirYHooSJSKuIHqRHYA9SJUAyEl1LkzU+fIo1W64vLqlsb6HNR4JrxpFLLIV88hjJsVg3AkLNQH5hSXFpzdeoEhX6NrKuGHnK3GOfdq5SW7wjaqmdkuzBZZU3l0oHFEmnUGI6ZYBUeKEZDma8hHMnqW9oHotL0WEfO1Dz6l9X9viZtPWitxRWtSlqOalEkntMYdlt5Z1vLQrj2YLCIKnSo0GJOQEaRgJW6jPeXFkXUefUKgprsGKu3YIYjW+841+tXEdwrEjZ8qA06NZYFVFNCATsqczhGySRz5Wyk8tlNeC6kxKVKk67ex1FSn6wzSeeHExz51Shyew0vUadRsnh+D/u5RJXTKMsD3aDe7Wkl9iiH6vt5VJ8qkcFHzuSu8QxXfKOz3OPrOk02+dX5r+Xw7vd8DQJW9jUwjWZWFDaMlJ4KScRDkZqSyjzd1FlMuzNYG3Z3bWLGJzJMlxUAEW9ej2SmG1KUnoXqYPN4En20ZL9/GGKtTOvjghrJgtv2K5KuFK6FNeqtPmqHwPAw29SprYrgqKxg5ZJPRAHaIcoe5DHY6HcUOFQpYsMshIzRIojeDKm1f0fD5OcHtsH/K5CPUOYlohfpI/s+Y5I/eojk3egzpdM/2oe/9mYK4YRR6uxkRyNUc6zdiBMTkqohNcFqswr9UfvojWn0hHqKxUvb9GGt4xSSmB+hc+6Ybr9Ne04rMQjrZKCgxrCQCxo2QeioHojAHoOyB6kW7IFzdu601PL1ZdoqAPWWeq2j6SzgM60z3AxnZZCtZkwW5sN2NFcnK0XNqTMOjHVVgyk8EZr+thwjm26yUto7Iuoku9mkZmV8jLJS44BSuTTe4UHnEbhSnhHNsuxsuTraLp3lV27HiPzf2Mntm3X5leu8tSzsrkkbkpGCRyhSWZPMmehqUKY9mqOF/eSCxKuuq1W0LWr1UJUo9wEWil3Gds5JZk8L17BNZejWddxcR0Kd6yNanKuHbG8an3nHu10F6O/7BA1YEjIirroUsbEdZR4a2zsjeMUjl23zs9JlNal8VLq1Jt9Gk4VHnHmqLGRVtXYccGstdFHOAAtuxpSZeAbm0hlZw6QVLKtnWBxR21HEQ5bo3HeO6KqRKvDcxh4dJLlLaiKjVxZXXI0Hm804cI5lmnT42Z2NL1ayvzbPOXz/n3/Eze1bPdYVqupKTsOaVcUqyMLODjydqGqhaswZEl5tbagpCilQyIND/AMRK24KWKM1iSyg0sC+esQmZBA/OIFe1SPl3Rsr0vSOXZ0mUt6fg/v8Ac2Kw1sqaC2VpcSfSSa47juPAwxGSkso5VtU6pdmaw/WUd6rRNCAYkzMrthJWSDjXOuIgAFJ+xRmjA+qcuw7I0U/EjBSutFJooUMaxeUAiTDNMtyrHRHUi8ooxFRlaiUcQsWOhF4Mg2f+j0erODjL+52Feofl95MQ00mD/wBc/wAm/wB83HJv/wAbOn0pZ1cPf+zMBfhKJ6i/YiE4xqc1vLHBFTdBlo1Zq84dzY8VD5RtRyzm9U2hH2hZe0AScx+pc+6Ycr9NHEZhMdTJQURaJB1G6ZB6JQCxbAHbDKlqCUJUpSjRKUgqUTuAGJgbUVlgatc3RaAkPWhhtDBUEpp+lUMT9FNMsTmI5t+t7q/iWUfEMbfvXKyUuQ0pCtWiW2GqNIxPAZAVOGccyybxnljWmpjbYoyeF4mV2tfR1+usvVSfQR1RyJrrHtJhOTtlyz0lENBT6Mcvxe/8FN+Gp3Rl5KQ9/wAhSuESJFzpFDYmvWVuG2m88IvHTti9/WYVrZbh8dIXQN9FLoQ0gCgCQB2k7TxMPRiorCPJW3Ttk5zeWDdoXvmnzTWUa84sZkWWsRx06zqjygAulql5NFVlKd21SuQzMSot8ADU5fs6x6Nvq7NY0PcIt2V3sATjs9ozLmwL0TEoaNrqja0qpQeQ9E8R4wvbXGfJKYeWdeiWnE6jgAUc2nKEE+wrb4HhHPsoced0aQscXmLwyNN3DWuqpfH9Go+CVfPvhOdP6TrafqSzi34r7FDNWY4wrUeQptW5QphvG8cRCVmU8M9RpJQnDtQaaH7OtZ6WXrsrUg7aHBQ3KTkoc4iEnF5RbV0V3Q7Niz/e4vk3wS/g7Rte/wBBR4H0eR746ELlLk8fqunTqbcN18xHmMKxsc4pJ1ukAFaG0qOqsAg4Y/DdEp4AgTVhGp6M19k4HsO2N67sPchorVtqSdVQKSMwRQ90deixSRmzkxvNZRCODCT5LHhEoDYf6Pa+tODeJc93TfOFNc/R95aIeaT/AOzX/wBl++bjlX/42dPpP+3D3/sz5+mTCkD0eqZGQMY0YjBZY5FTbIc6L0Vce+gn70bUcs5/VfQh7QpviiknMfqXPumHK/TRw2YLHTwUFAjWMSDqNUiBxllS1BKUlSiaBKQSSdwAzi+yWWAY3Z0bTcy5RxP4O2KFSl+cBuCMwedIUt1sI7R3ZKiGb87KWUktSSEqdpRcwuilnf1tg4Cgjl2XSseZM0S8AGtm9brpNXFLO8khI5DbC7s8ByvSN7z2Bp90rNVEk/7yimWMquEdkctS6lGiQVHhErcpPzd2yezZSvSB5D4mLqAtLUP8pYNyThoAKDwi4u3nksJawhms9kBBZo6JpNcEgZk0A74EsgUFr3xzSwP2ih91J957o3VSW8iMgjMzClqKlqKlHMk1MUlPOyDA1FMEj0dhozEiuGyToJjWNPiRkMbpaQ5qSIBo+0Pybh6wHsOZp7ajhFLNFCXGzBSZs9h3ms62G+iUElf5h6iXEnKrShnzSa0zpHL1GklHaayvEYo1NlMu1XLD/vxBO9ejBxFVyhLqMT0SqdIn6JyX4HnHMnpmt4npNL1uFi7N+z8e7+P7wZrNSikkpUkpUDQpUCCDuIOUZKWNjoTqUl2o7ockrTcZwB1k+orLs3RvC1o5ep0EJ74w/EtEzzbwwOqr1VZ9h2wzGakcO7TTq548SrmE0MXFybmErHbzgAKbESxMANzLaXE5Y+cn6KxinsMXhZKDzFkNCXm0NuBHTWesvJzLCyA6PoLwSvkaHmY6dOvT2s+JRx8DKJqXU2ooWlSFpNFJUClSTuKTiDG08PdAhoRRAatoEco7M8Ute9fzhXW/lLRNH0mn/wBY/wDsv3zccrUf42dPpP8Atw9/7M+fZqFIHodUMNxoxWs6GcQXXJpGiJiq3+CW/Eq+UaafliPWFiEPf9Ar0iM6lnzKv0dPtKCf4ofoWbEjgvg+d6R2FAoLGiRAd3Q0YTU3Rx0fgzBx13B11j2G8+00GOFYWt1cK9luyVHJpDVnSVmIKWAEGnlZlfWdI3BWytPNSAOEcu/USnvN7G9NErZqFay2C1u6TFJQpqXaCUEeesnpFHeaGg5Y84Sje5PZbHXu6VGmHny871cGZztoLdUVLNamtNkXbbFYQjB7DCTXAZxGDbtpk5iyzmvAbtv+kXUfEVnqEvRLNh0NiiRQf7zjRLArKTk8skItKAqSmrQJygAhWheNCKhPlF/5BzO3s741hU3yRkFp+0HHTVaidwySOQjbzYLYghkwvKTZY9FUgPRdIgkR3U4yMz0T5qA9rRR3IMCa0QrScHaFkEEEgg1BGBBG0GNU1JEGk3O0uzEvRubBmWsteo6dA+kcHPrY+1Cd2hjLeGz+RKkacpFm2y1roKVqAprJ6j7R3KBxpngoFJ2RyL9Nh4mh7S667Tv/AK3t4Pj++wzm9Wj1+WqtsF9rHrIHXSPbRn2iowxpCE6ZQ3W6PR6bqVGp82fmy9fHuYBvtREZFtRQIJ9QwX1hv2jt2w1GZwdRpVnK2Lax5pKqorgcRwMap5EJRceSwkHi2vPbElTaLi20FpCSYAOtIdy5eeb1nEUdSOq8igcAGwn0k8Dv2RrXbKHBDR87Xhuk/KkkjpGx+UQDgPbTmn3cYdrvjJlWgu0IKo7M/Qa+8qM9ZxEmJpmkVdbLe5tfvkRy9R/jZ1Okf7cPf+zMDmhCcD0eqRHbjRidZ4ZwdwL0jXdB7VTNcmPHpflGmm5Yp1r0a/f9Aj0xt6tkzHEsj/8Ads/COnpP8y/vccCXBid1LiTk9RTTeo1XF5zqt8dXas/RB40jp26iuvnnwKJNmx3auBI2cnpnCHXUipeeoEI4oQeqjLM1PGOZdq5z9SNIVtvCWWVl6NJ7aaplh0qstc1S2OW1XgOMc+V64idanpU2u1a8erv/AIM5nbUdmDruqrtCRglPIfHOE7bHN7npOn6OvTwzFb+PeD08upjepbHK108yY01JKVjkN5+AhhRONZakOhrUNU579sXSwKym5Exif2KiSp2t1JyUIAGHZlCMSa8BmYlLIFdN2kpeA6qdw28ztjaMUiCFWLOYYOYybySeiuAFAjSMSDqGFFLkg9WLKTRAtYnyjASsV7QC1iykA/LMLWaISpZ3JSVHuEMwsS5ZDRey1yrQcFUycyRxaUn7wEavU1L8yIwzyLEtKTcDiZebZWnJaW3BThrAUI4RlOyqaxlMnDNGuppRdwbnmXKjDp0Nq73GwMOae6ELaI8wfuLJ+JfXgunKzyelbo24oVDiB1VfTRkeeBjn2Up+pnS03UraV2X50fB/RmSXluw/KqIcR1djicUK7dnI0jHsyjydHytV6zB+7vB2pSagkEZEYRomJWQLZi2SadJj7Qz7RF1PuYvPTJrtQ+Aa3TtvVUClVRwMaCjTWzN0sSfS80NuGMBAI3qsvUXrAYGACpsCzGW3FuNoCFrAC9XAKoag6uQOJxEWc5NYYEu/S62a+P1X75EL6j/Gzp9H/wByHv8A2ZiUymEYM9TqYZRCTnGz4OZHaR5WcC4JltI2LQP/AHr9h/8AWNNNzL3CfWfQq/8Ab6GmWpKtPILbyEOIqklCxVJKSFCqTgcQDQw3GTi8o4IM3mvWqXGoxKvPLAoCGnEspp7Wr1uScOMY2WtcJs6Gl0Ubd7LIxXtWfhnb3/AyO8VpT00qr6Xc+q2ELShPJNPE1MKSc5Pzjv0x0tEcVNe3Kz8Snasl5aw2lpwqJ83UVWp4UiFF+BeV1W2ZLHtNJldGGozrzTpCqV6NqnV4KcIIJ5DtMaw0vfJiOp67+SiO3i/sBtp2S02o6ie1R1j4wzGCjwcK3U2WvzmVbjUXMCI+3ABBeaAxUQkeJ5DbEqLfAHIseYWKty76hsUGlmvcI2VPi0RkhTdnut/jG3EfTQpPvEQ68cBkixXcD0AHoMALFkgOhG0VggSB7gbZPWVtAHdCZYpX5ID0R3CACE7LAbB3CABsNgbB3CAC3si1C2RugA1S7VupcABOyAAjeaCxAAH21ZxQaisAFU1aJScYALJTyXU0O6AALvFYIxISKcoCcsEENhtRSQNU8BnAGWdhPRqqKDlAGWaNcS8OqoJJwgINOnJdL7e+owgAz6YYUw7Q5VgA5vgrWs9+mRSg9ziD8IyuWa2P9Ml2dXB+v6Mx1wVEc1cntbF2ole4mhhhM49kezIRzfEoizhM1/QIv+tDgx4dLGtHL9xz+rPMK/8A2+hoNpzWqqGTiFa5NQAVy3+sTABbXZZ1llZgA7vjOhKKQAY7aS6rMAFe6iABqWkS4oDjABrFz7otoSFqSCeUABTNoIFE4QAVbj1eq6kKScMRAAN3l0fMupLjKU7yKCADLrRu90SqFI7hBkCM3Ip9UdwgyBZSUgmvmjuEAFwpgUCABjwEABhY92PJDq8coAAP/vqY9Rn7K/54V8vI766XT4v5fYju3rdVm212BY/igV8iJdKq7m/l9iI5eFX5tPeYsrheXTUu8YVb5/NjvPyi3lTJ6DHecG3j6g7z8onyhX8F6ybI3zdaNUpTXiSR3QeUYR0cc7svG9Js+rJ4IG5LbfvUCfGFp22Lhnb0mg0UliUc+1v6YHVX+nz5zwWNymmvgkGMlqLF3j0ui6OS2jj3v7lfNXufJqUNHklQ/ijaOpbObf0SuO8W/wC+4Ybvw+nzUNjmFn+KNfLMSXTq1y38vsSVX8mFihSyRu1FfzRR3yQxDpdEly/j/BR2hbSlZtpr7JI99Y0jdkUv6aoPZkVNuGlCgYcf9Iv2xRaVPbI/J3lU2apQO8wdslaVZ3YTS+kmeICUuhtI2ISnHmVAmFbbbO47ug0Gkl6ay/W/tg7mL7Tix5RaHdxWhNe9FD3xnDUzXI5qOh6aSzBNex/fJXzN85hxpTCg2ELFDRJrnXMqNMo1nbKUcCGn6fVVapb5RToMKs70HlYIswmNYMQ1ENxkbo0FlusFzde8r8mV9AsILmqFHVSo0STSmsCNp2QOUorMSkKarZKNyyl7ggdv/OnzlNrO9TaQf8tB4RWOpn3m1/RdNnMU0vb98kdV/prc19hX80aK+QpLpNC8fj/A2L8TJPmM/ZX/ADxLvkikekVSeE38vsTE3+nUDqOpbHqpbbI/zJJ8Yx/EWSezOlHpGjqh58cv1t/TBW2jpAmHfxgQriAUk86GnhDMbJd5xL9DSn5ja+ZSrvAonzB3n5Rp5QU/CLxOf+uH1B3n5RHlCVo895MkbyKQapbRX2qkdwpFXa+42r6fFvzmy+GkudAolaED2W0H7wMYu2x8HSh0/RxXnJv3v6CJ0lTx/vA/wmP5Iq7LfE3jouny/L85fcdN/pxQxW2rm2gfdpEfiLFyaPo2kn6Ka94o0hzqRRKkI5NpP3qxL1E3wZx6PpoPzk37/tgr7QvM86KrS0s7Tq6pP2TTwiY6mXeUv6HS12qm18yjVa5B/FjvPyhhW5ORLpzi8NjzV4SnJtPeYPKgtAvEmyN4nNbWDbYI9bWV4VEZWahrgd0nRo2PM28F1/3/AD4wS8lI3Bpmg70Exh+Is8TrLo2jS9H5v7gStFIlPJSdbicgxJVM8RAQ0mNKRFkzGVY2pMWyYOA2UxbJk4ioXSBrJMLHBlnKzNc4VnXg7ml1fa2ZKIrGXB0GlJEGZl43hM5Op02N0RkqoY1ayIxk4sfNFCM+Bt4siQH2qGGIyycm+lxeRutYsZJ5Hpd2hiko5GNPc4MupV7WEJThhnp9LqFZE4mmNoiYT7jLVaf8yGmlxeSMKrPE7dTURWLwzW2PajlENWEbnMawzyk1xGcRnASj2llcj8vN7FRSdfehvT6xehYSOjB2xnloc8nCW6Zyt1KOcSoykUnbVQtuSumZsmGIVpHF1GtlYyNrRrgS7WRUiIJSyPttRRyGq6cjoainaGFU0MvReItdlDAXGmBVTZJZmCIylBMdp1U4Fg08FDjC8ouJ2ar4XL1nVaRHJfLg9zy2wqBSaCdULFuhoSYrnF/Kiy0Ec8klIAFBGT3H4pRWEegAYS6FZxo4tcCkbo2bSOXGolSM7KccDJEXMGmj0BU5KYnJRxG1IiyZjKA0pMWTMJREQqkS1kiE3FljKzO+Fp1nZ0urzsyYRWMeDptKSK+aYpDEJ5ONqtP2d0R23KRo1kTrscWPOJ1hFE8MZsirIle6ihhiLyci2DhLJ4QELfdEiVfoYznDKHdLqXCRcsuhQhOUXFnpqbY2xI0yzTERpCWdmI6mhwfaieacglEiq3I3MN7YtBmOorxuhlCqRo0LQlhnS2q4iKqWOTSdKmu1EjkkRpsxNucNhtSiYskYTm3yNGLGLPCAhDzZirGK2WEsIXmdjTJMkluMsj3k0yNMS0awmI6jS5WxWut0hlSycWypwZ5BgYQY6moyijx3m8creJLam9ioylX3o6FWt/LYSEHakxm/WOwae8GOBe/CK48DVWL8x0KRG5ouyIYCuww5Kbo0VniK2aLviNhak5xbClwYqdlW0lsOVCorujXMLFsNLbiyZhOto4ixkxICMHCkRZMzlAYUmLpisoYPIVSBrJEJOLLCVmIXnA7Ol1OdmTFJqIxTwdGUVNFZNS9Iarnk4eq0zg8oYbcpF3HIpXa4sdWkKEVTaGJxjaiEtBSY2TycucHWz3EQE87olSsxQxnOGR7S6p1suG3AoQk04s9JXZG6JEfZ1TURtGWTn30ut5QqF1wgawTCaksMYeapF4yyK21OLEbVSJaK1zaY8pAVFMtDEq42oiuy9I0jMRs0zRHUiNExSVeDikWM+yKmIZMdiWw7SMpROhp7sFi05WFpLB2arFJDtIqMYTGHpYGLxsaFLtJGaKyYlCIahYmcPUaOdbyhgOERfs5FFa4vccDtYr2TdWpnSV7sIhotGeN08DqZpQ215xV1pm8dZZHvyL+G8BEeSL/j34IT8N4CJ8kUfUPUh6TcWdqe0n4CLy0yYrT1uUOdw8uxYUi+mkxMLSs5dGEhI5lQJPhBHSJcsm3/APQTltGCx6y+mtDzbidaVm68FoBr2pUKd0X8h6xb/ls8w+DByZ0ePsqo8sBPrBJV4Ye+KPTes3j1tJYcc+8eGjjXFW5lKuBbIP3jFvw78Sj6xF/k+f8ABBf0fuJ/Kp+yqDyD8Sv/ACsf0sZFx1/nUfZVB5B+JP8Aysf0sR24bmx1B7FRPkX4lH1KD/KysmboPJ9Js9qh8InybM/xtb7mRk3ddB85Her+WB1Nkw18IvvCq7t0UukdLMavBCNbxJHujP8AC55Y6uvuKxGGfawxc0SsLR1JhytMCUII7hSJWlS4ZnLr1k9pQXxYBXi0bPy5NFoWnfRSfDGLqpoVlrq5flaBwWI6k0JR3n5QOpsmGvjHxLBq6qnE16Ruu7re+kQqmu8mzqFc+Ysqp27zzRx1TyJ+IjTsMWWoinlDabHWU6wKSBmKmo54RHYZf8TDO2RiVmdUwvOvJ19Lq3Wy3bcCxCjTiz0NdsLokV5kpNRlGsZZEbqHW8rgvrn2CmdWtCnei1Ugjqa9akj1hTZGldXafIjq9f5CCzHOfXj6FpaejV1s1S6lSd+qR4VMb+Rficz/AJSL/K/iRJW5SyaF5CfqqPyiv4dvvNI9XjHiL+JdMaNtYf1kf4Vf44j8N6y764nzX8/4OJjRUr0ZhJ/ZkfxGLqhrvMJdVhL8nz/gp5zRu8nJxB7FCJ8k/Eyeurf5WVD9zX07Ud6v5YnybK/jK/B/33kY3ceG1Her+WDybJWtgvElSdguVxWhI+sfhFHQ2M19WUO5hfY9yW3PPmSOCWx7yr4RT8IvE3/8hkuIfP8AgJmNF0sof1h7sCPlE/hI+JT/AMiu/QvmPq0RSx/LvdyD8IlaWK72Vl1+2XMI/MGrc0LqAJZfCvZUjVPeCfdGiqa7xSzXws5hj2Mzy1boTUuSFpGG6vxEW7LMPLxXBWCVXtoOZiPJs0Wrj3jgkVHanv8A9IjybJ/FwPGz1b09/wDpE9hlXqoDZkFez3wdhlfxEAiVdwHzFxqJDKrOfayBI3iAC4sO+L8uR1lCmwwAapYN/mJlIQ+BU4VgAi2zMyDaz0U7LtuDNBdSKHccaDkY0VNkllJkZQyxazbgopSFbloUlST2pMUcWuUSR5kIBwcQeGumvdWDDAaS6N47xEAcvMBQwpABTzklSACE04pBqIADe7N7KUSvlAAS2pakmpOq8+ygkV1VrSk0O2hNaZxVzjHlm1emutWYQbXqRm9v2WySSw805wQ4hR7gawKcXwybNNdXvODXtTBkqU2dsWMCamdS4NVcAFRPShb1lIOBBruIIgJXIIDHKFzrp53Q/LzBSYznBMb0+qlWy3ZfCxCkoOLPR06iF0cMNNHViunpn0DqJCUc1E6x7gB9qHNK28s8316Ma3GK79zQLPnwRqLHDGGzzo1aNi+m3iIAIko+pBoYAL2XmARXvgAjOWlKn+8Mf4rfzivbj4m/4a79EvgyvmFSysnmT+1bPxg7cfEh6e5fkfwZUzNmNrPVWgk5AKSa8qGJyijrmuU/gVM3ZCkxJQjtKWjKsAF9ZV4lowNaQAF1nXmQR1lAczSACau90knBc1LIO5TzYPcVRdVzfCfwIyQZ68Vlughc3KH9q384t5Gz9L+AZQH2xZlkuVKJyVB/XN/ODyNn6X8AygZmLsyx/FTUuv6D7R8AqKuua5T+AZID12CMlA8iD7orgkimwVxAAN+Er9ZX2jGmSDnpTnU15xZWNBg7/CFesrvMXU4PlBg90yvWV3mJ7C5iBwlUbV3ygQ0OAgw9G2FiwymMBFZ9xLQeaS81LLU0oVSslCQRvAUQSOML2WV1vGSUshjd7R8wlIU8ouujFTZwbSd1M1duB3QlZqHL0di6QUdFqAJACQMAAKAAbABlCxJysA5wAVdoSoSCokBIzJIAHMmAlJt4QJWheBKCQ11z62SR8TGbsXcOV6KT3nt+5RKtFa1lSyVKOZPdCtke1ud3SX+RSguAoujd1c+4UpKUJSKrcViBXIAekrhGUKZSew9qup1U15lu3wgnvBo0l5VvpFTRSP0i0NIUeHyrHQrofCyzyt+udrz2UgGU42F6jSwsgE9U6woNutlGrhKK3Qi3keXNHVIO4jwirJjygPI2iMDqtd6FBrwMRwWTUvUxxt0pMVcUzau6VbNj0IXlQnppdwgaxS4n7qv4ItRHs5Rl1a3yyhZ3rb6r6hdpBDMrLqm8aBSBRFKqK1AYVwyJPZDlVbsl2UcVvBVXavW28mrawsbRkpP0knERE65QeJIEwkXKtvCooDFCSvXJLaPCACotm7UvN1Kk9G7+cQACT7acl+/jGU6YzH9L1G7T7J5Xg/p4GeW/dN+VqVJ129jqKlNPaGae3DiYSnVKB6XS9Qp1GyeH4P6eJRDDEYEYg7RGeR1xT2YU2JfNxuiJgdMjLW/KJHP0u3HjDENQ1s9zj6ro9dnnVea/l/Hu+AQzVgSNpIK2yCsDzk9V1G7WG0c6jdD1V/6Wed1GlsoeLFj9viZ1eS4k1LVUAXmvWQDrAe0jMcxUcodhbGXqYtgEo2xggWsXU2iBQqNVcGDrWjVXIjB6sW7aYYEMZySYCUjLsokZpHIcWjQSIA9EALEptcAKDG0bU9pEYLSVsVxSQs4IONQQSRyGXbA7Oy9gwbTcS/XRIQw4PJoSlCRuSkUA7hGLeXlkhtaFhtTKell1AKzwiABiY1kEoeSQR6WyAARtq9TTZKWvKqGFRggfW29nfGMrkuDo09Nsn509l8wKtK1HX1VcUTuTklPJPxzjCUnLk69NEKliKIaJcrICQVE5AAknsEQsk2KKWXsW8rdZzN3qD1RQq+QhiNb7zk26yK2huXsteNFnp1U4UxDaT1lHed3MwxCvOyOdOyU3mTAa37eenHlPPrKlHBIqdVCdiEDYB45nEx2NO4xj2UYsO9D120TSJtavPQGkI4BWupXfqJ7jC3UH6OCYjl57tLY1iQQACa7KARzmaRWWkjNMowOpujxgB4Z0F7++DHgSp90i4uy8pD2sn1TiN1REw5MtUsV+rIc21b6piz35dwk9ULSdoU0QvxAI7Yc09nYsUjmtZRlspNLbUFtqUhQyUk0P/EdxxhasMz4NCuvpMUghMyP2qB4qQPenujm36Fx3gWUjW7GvC0+gKCkrSclJII/5hBpp4ZcsXJBC8UkRAERyUWjZUQAB9v3GZeqpryDm4DyajxT6P1e4wvZp4y3Wx19J1e2rzbPOXz+Pf7zObYsZ6WVqvIKdys0K+ioYHlnCkq5R5PR0auq9Zg/d3kSWmVtqC0KUhQyUkkEdoiqbW6NZwjNdmSyg7sDSHkibTUZdMgY/XQM+Y7jDUNR3SOFquip+dQ/c/o/v8Sdb9ypKfR0zKkoWrEOtUIUf0iNp35HjHQq1DXG6PP2VSrl2ZrDMovHdOYkyekRrN1wdRUoO6vqngfGHYWQnxyZFFSLuICRAHoMsDoGNIyZAsapAeKYJUxDJyURhLTRZOTkN1wGJOQhaemwTkmf9FfpUtLSPaBT4HGFJJIsRHJdScxFQJtlWutk085BzScuyAApaUlxIcZOG0bQYACCxL9rk0k1qaHVQdqqYdlYrJ4RrTX5SaXd3lDOWw9M1LrzrlcwpaiMeFaAcI5kpzT3Z7qnT6WyC7EUvYkVyLNcVXo0LcpnqpKqc6ReEu0K6iryG7ax6y4sa6DjvWc8kPVI8oew+b290MQqb5ORqOowhtDd/IvnX5Wz0Y0SSMvOdX8fcIbrpztFHGuvna8zYFW7fN14kNjoUcMVkcVbOzvh2GmiudzDIMLJJqcScydsaOOCBIqngDQtDlvfg8w8n0XG0k821UHg4qM9TLtRRKNRv1aSXbNfKfOogcdVTiQrwJjnXtqDwdHpkIz1UFLjf9ngweaktohWFvieg1Wg74lctBEbp5ONODi9xIkryWFhPqbdqnHqkEHIjd7ovHkwvWIBK4+2ttZSdRQQoqQdoCSTq741XIkAIMdCFjiUOwuHa9QnsyrRPsq1npdWsysoO0ZpVwUk4GLWUQtQJtGoXV0noVREx5JeWtU9GrtzR21HGOXdopw3jui6kabI26lQFSCCMDvG8HbCZYsAG1jZABGnbFS4kpUErSc0qAIPYYhpPZlozlB9qLwzObxaMVYrlTTb0Sjh9RZy5Hvhaen74nb0vWGvNu+K+q+3wM7npJxlZQ6hSFD0VCh5jeOIhZxw8M7ldqsj2oPKO7MtZ6XXrtLKDtHoq4KScDFoycd0ZX1Quj2ZrIdWVflp4akwlLaiKVzaVzr5vI4cYahenzsef1PTJw3r3Xz/kqLxXDad68sQ0o46ubSuVPN7KjhHQr1LW0tzlOJnVqWW7Lr1HkFB2VyUN6VZEQ3GUZrKKkOJwAoEbQgQd0hhRIOaxg5EhFd65z81RX4pr11g1UPYRmrngOMLWamMduWSkafd67zEoPJoBXTF1WLh7fRHAQhZbKfJZItJiUQ4CFARmSC9sXOQsEogAzy3LvKZONBzwgJSb4KiTnVsklCqVFDEErZ7odUvW61STtriYx3WzOnHsyj2oE+x21LWEg0FcVHID/eyKurtG9eudG5uzd+ZWQs+obB1AENtCiS6s+seOKlKx25w5p6O01BbHHvvnbN2TeWzJbb0izT5JSllitadEg6wH0lqOPGOqun145yL9pga6sqJUolRJqSTUk7yTnA4dnYDiIJPQAIRFHEC9ub+PNPzavemFb1hEoOH59XQOoJwU2sduqaeMJzWYtDGnn2LYy8GgMZma5xzpQwe0p1SksMV6WCoiM3Em7SwtWUVj0sRDUZpnDu0soMk2KPKfVMaw5OfqE1AuJmWBBI2A+6NRADKw0p42ZXAsaLxQChUa13OJDQ4FQ7C+MuSuC6sG8r8qfJqqja0upQeQ9E8RSIt01dq9YJtGo3Yv2y/ROv0Lpw6N1Q1VH2HMAeRoeccq7R2V78oupJhw1bCkmiwRzhUsWcvayVbvfABzaUhLzSNR5tLidlc08UqzSeIisoqSwzWm+ymXareGZrefRgpFVyiulTn0SqBwfRVkvwPOFLNO1vE9FpOsVz829YfiuP4/vBnr0qUkpUClQNClQIIO4g5Qtlrk7irhJZi8osbGtl6XPUVVG1teKOzansi8L5R4FNT0um/0lv4rk0Cx7WkJ5PRPhLalYdG7QoUdmos4V50O6HatSm/BnnNX0i+jdedH1c+9FZefQuCCuRcoc+hdPVPBDmY5KrnmI6lOrxtNe85Dj4GS2pZjss4Wn21NLGaVCmG8bCMMxhHUhOMlmLKESLZA1ywLgNMUU6OmcG1Q6iT7KNvM17I4VmolLjY0SCtEvujAkkoklboAIttTTMsPLOBJ2IHWWfqjHtNBFJ2RhyxnT6O7UP8A64+/u+IB2zfFxdUsAtp9c0Lh5bE+POFZ6nPonc0/RVDe3d+Hd/IIzTZUSVEknMk1J7TGSnudCzSrs4SISrGdUNZDayN4Sad+UN1ybPPayiEHyiG2gtLGumoBxTvjZrPJz42OGeyy6m7WbRTo8cKhIwArvMXjBszbzyUs7PrdNVmtMhsSOAhqvEeCrGUqh6u9rkq0dw2mpoqckQtOtxLJnMZEnoACnR4zrTDnBlX30QrqfRRKCu1JbVQs7kKP+Uwi+DSHpL2mdg0hXGTvKTiSmJmMpVj9GqxySqhQjLeJ0MwtRaXWsRTjjigKhCMeaiKeAVDenl2mee6vSqor1smWhJlCV4eir3GG1ycEzikNOJUSM8NcEi1i6s/URgWNF6gFCo1hdKJGDsLhyGoT5K4C+69/5mUAQqkwwMOidJ6o3NuZo5YjhFLdLXbutmSm0axdu25G0KCXcLL21h2iV19g5ODDZjvAjl3aayrnjxLqSZcPSEw17QhckRFruI89JgAjWxJSc6mjydVdKJcGCx9baOBqIznXGfI3pdbdpn5j28O4zu8NxpiXqtvy7WesgdZI9tGfaKjlCc9PKPG6PS6Xq9V20vNl6+PcwTK4xwdJ2NBPdu/szK0QT0rQw1Fk1SPYVmnliOEb12yhtyjlazQVajMl5svFfVBk7aspajWosJXt1F9V1s70nMc0mkP034eYM81qNJZS8TW3j3ALP6MFa56F9Ops6QHWHAlIoeeHKH1rdt0Kdk3hEq2cqQgXK+3JqVlUaz60or5qc1q+igYnnlFJ2RgssY0+ku1EsVxz+y95m1v6RHF1RKp6FGWuaF0jhsR2VPEQnZqm9o7HpdJ0KEPOufafh3fyBLqyolSiVEmpJJJJ3knOFW8ndjWorCWEEN2rkzM5RSE6jX51yoSR7AzWeWHERrXTKfAhrOpUabaTzLwX18DQ2Lm2fZzfTTK0Ej8o+QE61MkN5E4VA6xh+rSrOEss8vqurX3bJ9leC+//AMAW9WkeVNUSzSndmuvyaOaU+cRzCY6UdDPHnbHKcjMbUtJbxqoJTwSKDxJMVs06jwCZXiF0+y8EixpkBY1jIg6CoYha0RgcBh6FimsMrgRQjKyvs7oExIzaJDDRif8AyHP1J/eIhPVeiiyDm3UAy7x/ROfdMIT9FjGnWbY+1fuZSpEKJnoZVjZTFsmLjgcbdpFXHJrXc4mlaIbSQFvtr9NLZH1CofxiL6dYbFer2eUhB+Gfnj7BLpBs5tElMPDY2QCN66IHioQ9VHtTSOEz57Ih+UGiolIycSRKRk4kiRXdALWLqzxIwLGiw+GAoMXVkokHaHSDUYEYgjMHfG8dV3MjBply9MMzLarc3WaZyqT5dA4LPnjPBWPtCMrKKrN4bP5EptG1WJbEjaLfSS60r9ZPmrQdy0HEe47Kxz51yg8SLpnpy66FebhFAKZ2yJhk1STQQAC9v2EzMVLiCy7+cQMFH20ZK54HjGNlMZepnR0nU7qNn50fB/R/1GfWxYbjB6wqmuDicUn5HgYUlXKHJ6PT6ynUrzHv4PkqkqKSCkkEYgg0IO8ERCZacMrDCCWvtMpSEnUXT0lA6x50IrG6ukcqfTaZPKyvYFE3f8sghshbp80ZpTxV8o2ssUUczR6KV81nZf3gCZucceWXHVKWtRqVKNTy4DgMo5sm28s9xRXGuChFYSLGwLtzE4rVYbJAwUs4No+kvfwGPCJhXKb2KarW06aObH7u9+41W7mjuVlE9LMqS8tIqoroGG6ZnVVnTeruEPVaZLndnltb1q67za/Nj8/j9iivlpkZZq1IpD6wKdMqoZRs6ic3PAZZx1atG+bNl8zhuRittW6/NudJMOrdXvUcANyUjBI4AAQ9C2qtYiiuGQNaNVdCRGBFCMrIpolDKhHKtjhl0IDGaeCRQY0UiBY1TIFBjWE8EDqTHQrsU1hlWhIrjsvDAP8ARJZxcXMLA8xCE/bUT/8AOEdcsYLRC68LJTLvVH5Jf3THNn6LGdP/AJY+1GUQkenEKYnJVxTG1IiyZjKsvLmvlD5I/Nn7yflGtXIhrs+TXtDm8NqdLZ8w0Tm3rdrakuD7kOUS7NiZyHwYzHa2kUOSIXlWGRKRi4kiUjNxJEpGbiSJFAFrF1Y1yGD1YupRkQLE4aAk2daLrCw4y4ptYyUk0PI7xwOEQ55WGBqV2dMjqaImaV9cDA8xs93KMJQ8CTRLO0ksuAawFDtBBEZEl7L2jKzI9E90AES0botLSdTCoyzB4EQEptPKMxvHo9WkktdU+oa6p5H0fdyhedCfB1dP1ayHm2br5gHNSjjailxtSVDZT3EYGMHBo68NVXNZ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78" name="AutoShape 34" descr="data:image/jpeg;base64,/9j/4AAQSkZJRgABAQAAAQABAAD/2wCEAAkGBxQTEhUUExQUFBUVFBQUFBQVFRQVFRQUFBQXFhgUFRQYHCggGBolHBQUITEhJSkrLi4uFx8zODMsNygtLisBCgoKDg0OGhAQGywkICQsLCwsLCwsLCwsLCwsLCwsLCwsLCwsLCwsLCwsLCwsLCwsLCwtLCwsLCwtLCwsLCwsLP/AABEIAKgBLAMBEQACEQEDEQH/xAAcAAABBQEBAQAAAAAAAAAAAAAGAQMEBQcCAAj/xABNEAABAgMEBgUIBAoJBQEAAAABAgMABBEFBiExBxJBUWFxEyKBkaEjMkJSYrHB0XKCkrIUM0NTY3ODs8LSCDQ1RJOi4fDxFRYkJcOj/8QAGgEAAgMBAQAAAAAAAAAAAAAAAAQBAgMFBv/EADcRAAICAQMBAwoGAgIDAQAAAAABAgMRBCExBRJBURMiMmFxgZGhwdEUQlKx4fAzNBUjFoLxBv/aAAwDAQACEQMRAD8AHrtX1mZSiQrpWh+SWSQB7Cs0e7hHOhdKB7PVdNp1G+MS8V9fH9zVLAvZKzw1QdVw5tOUCvqnJfZjwEOQujM81qunXafeSyvFfXwG7XusFmqcI1ESBL3INesrCACTalxpF1Gq83rKpQOJOq4nkoZ8jUcI0rtlB7ENZMfvZo+flSpbVX2RjVI8oge2gZ8xhtwjpVayM9nsyriBkMLcqLFsYA4VCtzTLI4hTvJHEQ/QyrOzDklsVODCUlhljwgQHQhiLINn/o+DqTn0mPc7HP6hzH3lohjpI/s+Y5N/vkRyb/8AGzpdL/24e/8AZmELMc9I9fOWEQ3lRtFHNukR6RoKYCC5Savn9WfvJjSrkU1y/wCte37h1baf/Bmf1K/dDVXpr2nIZi8dlFDoRvBkHosyBIzbJEirYHooSJSKuIHqRHYA9SJUAyEl1LkzU+fIo1W64vLqlsb6HNR4JrxpFLLIV88hjJsVg3AkLNQH5hSXFpzdeoEhX6NrKuGHnK3GOfdq5SW7wjaqmdkuzBZZU3l0oHFEmnUGI6ZYBUeKEZDma8hHMnqW9oHotL0WEfO1Dz6l9X9viZtPWitxRWtSlqOalEkntMYdlt5Z1vLQrj2YLCIKnSo0GJOQEaRgJW6jPeXFkXUefUKgprsGKu3YIYjW+841+tXEdwrEjZ8qA06NZYFVFNCATsqczhGySRz5Wyk8tlNeC6kxKVKk67ex1FSn6wzSeeHExz51Shyew0vUadRsnh+D/u5RJXTKMsD3aDe7Wkl9iiH6vt5VJ8qkcFHzuSu8QxXfKOz3OPrOk02+dX5r+Xw7vd8DQJW9jUwjWZWFDaMlJ4KScRDkZqSyjzd1FlMuzNYG3Z3bWLGJzJMlxUAEW9ej2SmG1KUnoXqYPN4En20ZL9/GGKtTOvjghrJgtv2K5KuFK6FNeqtPmqHwPAw29SprYrgqKxg5ZJPRAHaIcoe5DHY6HcUOFQpYsMshIzRIojeDKm1f0fD5OcHtsH/K5CPUOYlohfpI/s+Y5I/eojk3egzpdM/2oe/9mYK4YRR6uxkRyNUc6zdiBMTkqohNcFqswr9UfvojWn0hHqKxUvb9GGt4xSSmB+hc+6Ybr9Ne04rMQjrZKCgxrCQCxo2QeioHojAHoOyB6kW7IFzdu601PL1ZdoqAPWWeq2j6SzgM60z3AxnZZCtZkwW5sN2NFcnK0XNqTMOjHVVgyk8EZr+thwjm26yUto7Iuoku9mkZmV8jLJS44BSuTTe4UHnEbhSnhHNsuxsuTraLp3lV27HiPzf2Mntm3X5leu8tSzsrkkbkpGCRyhSWZPMmehqUKY9mqOF/eSCxKuuq1W0LWr1UJUo9wEWil3Gds5JZk8L17BNZejWddxcR0Kd6yNanKuHbG8an3nHu10F6O/7BA1YEjIirroUsbEdZR4a2zsjeMUjl23zs9JlNal8VLq1Jt9Gk4VHnHmqLGRVtXYccGstdFHOAAtuxpSZeAbm0hlZw6QVLKtnWBxR21HEQ5bo3HeO6KqRKvDcxh4dJLlLaiKjVxZXXI0Hm804cI5lmnT42Z2NL1ayvzbPOXz/n3/Eze1bPdYVqupKTsOaVcUqyMLODjydqGqhaswZEl5tbagpCilQyIND/AMRK24KWKM1iSyg0sC+esQmZBA/OIFe1SPl3Rsr0vSOXZ0mUt6fg/v8Ac2Kw1sqaC2VpcSfSSa47juPAwxGSkso5VtU6pdmaw/WUd6rRNCAYkzMrthJWSDjXOuIgAFJ+xRmjA+qcuw7I0U/EjBSutFJooUMaxeUAiTDNMtyrHRHUi8ooxFRlaiUcQsWOhF4Mg2f+j0erODjL+52Feofl95MQ00mD/wBc/wAm/wB83HJv/wAbOn0pZ1cPf+zMBfhKJ6i/YiE4xqc1vLHBFTdBlo1Zq84dzY8VD5RtRyzm9U2hH2hZe0AScx+pc+6Ycr9NHEZhMdTJQURaJB1G6ZB6JQCxbAHbDKlqCUJUpSjRKUgqUTuAGJgbUVlgatc3RaAkPWhhtDBUEpp+lUMT9FNMsTmI5t+t7q/iWUfEMbfvXKyUuQ0pCtWiW2GqNIxPAZAVOGccyybxnljWmpjbYoyeF4mV2tfR1+usvVSfQR1RyJrrHtJhOTtlyz0lENBT6Mcvxe/8FN+Gp3Rl5KQ9/wAhSuESJFzpFDYmvWVuG2m88IvHTti9/WYVrZbh8dIXQN9FLoQ0gCgCQB2k7TxMPRiorCPJW3Ttk5zeWDdoXvmnzTWUa84sZkWWsRx06zqjygAulql5NFVlKd21SuQzMSot8ADU5fs6x6Nvq7NY0PcIt2V3sATjs9ozLmwL0TEoaNrqja0qpQeQ9E8R4wvbXGfJKYeWdeiWnE6jgAUc2nKEE+wrb4HhHPsoced0aQscXmLwyNN3DWuqpfH9Go+CVfPvhOdP6TrafqSzi34r7FDNWY4wrUeQptW5QphvG8cRCVmU8M9RpJQnDtQaaH7OtZ6WXrsrUg7aHBQ3KTkoc4iEnF5RbV0V3Q7Niz/e4vk3wS/g7Rte/wBBR4H0eR746ELlLk8fqunTqbcN18xHmMKxsc4pJ1ukAFaG0qOqsAg4Y/DdEp4AgTVhGp6M19k4HsO2N67sPchorVtqSdVQKSMwRQ90deixSRmzkxvNZRCODCT5LHhEoDYf6Pa+tODeJc93TfOFNc/R95aIeaT/AOzX/wBl++bjlX/42dPpP+3D3/sz5+mTCkD0eqZGQMY0YjBZY5FTbIc6L0Vce+gn70bUcs5/VfQh7QpviiknMfqXPumHK/TRw2YLHTwUFAjWMSDqNUiBxllS1BKUlSiaBKQSSdwAzi+yWWAY3Z0bTcy5RxP4O2KFSl+cBuCMwedIUt1sI7R3ZKiGb87KWUktSSEqdpRcwuilnf1tg4Cgjl2XSseZM0S8AGtm9brpNXFLO8khI5DbC7s8ByvSN7z2Bp90rNVEk/7yimWMquEdkctS6lGiQVHhErcpPzd2yezZSvSB5D4mLqAtLUP8pYNyThoAKDwi4u3nksJawhms9kBBZo6JpNcEgZk0A74EsgUFr3xzSwP2ih91J957o3VSW8iMgjMzClqKlqKlHMk1MUlPOyDA1FMEj0dhozEiuGyToJjWNPiRkMbpaQ5qSIBo+0Pybh6wHsOZp7ajhFLNFCXGzBSZs9h3ms62G+iUElf5h6iXEnKrShnzSa0zpHL1GklHaayvEYo1NlMu1XLD/vxBO9ejBxFVyhLqMT0SqdIn6JyX4HnHMnpmt4npNL1uFi7N+z8e7+P7wZrNSikkpUkpUDQpUCCDuIOUZKWNjoTqUl2o7ockrTcZwB1k+orLs3RvC1o5ep0EJ74w/EtEzzbwwOqr1VZ9h2wzGakcO7TTq548SrmE0MXFybmErHbzgAKbESxMANzLaXE5Y+cn6KxinsMXhZKDzFkNCXm0NuBHTWesvJzLCyA6PoLwSvkaHmY6dOvT2s+JRx8DKJqXU2ooWlSFpNFJUClSTuKTiDG08PdAhoRRAatoEco7M8Ute9fzhXW/lLRNH0mn/wBY/wDsv3zccrUf42dPpP8Atw9/7M+fZqFIHodUMNxoxWs6GcQXXJpGiJiq3+CW/Eq+UaafliPWFiEPf9Ar0iM6lnzKv0dPtKCf4ofoWbEjgvg+d6R2FAoLGiRAd3Q0YTU3Rx0fgzBx13B11j2G8+00GOFYWt1cK9luyVHJpDVnSVmIKWAEGnlZlfWdI3BWytPNSAOEcu/USnvN7G9NErZqFay2C1u6TFJQpqXaCUEeesnpFHeaGg5Y84Sje5PZbHXu6VGmHny871cGZztoLdUVLNamtNkXbbFYQjB7DCTXAZxGDbtpk5iyzmvAbtv+kXUfEVnqEvRLNh0NiiRQf7zjRLArKTk8skItKAqSmrQJygAhWheNCKhPlF/5BzO3s741hU3yRkFp+0HHTVaidwySOQjbzYLYghkwvKTZY9FUgPRdIgkR3U4yMz0T5qA9rRR3IMCa0QrScHaFkEEEgg1BGBBG0GNU1JEGk3O0uzEvRubBmWsteo6dA+kcHPrY+1Cd2hjLeGz+RKkacpFm2y1roKVqAprJ6j7R3KBxpngoFJ2RyL9Nh4mh7S667Tv/AK3t4Pj++wzm9Wj1+WqtsF9rHrIHXSPbRn2iowxpCE6ZQ3W6PR6bqVGp82fmy9fHuYBvtREZFtRQIJ9QwX1hv2jt2w1GZwdRpVnK2Lax5pKqorgcRwMap5EJRceSwkHi2vPbElTaLi20FpCSYAOtIdy5eeb1nEUdSOq8igcAGwn0k8Dv2RrXbKHBDR87Xhuk/KkkjpGx+UQDgPbTmn3cYdrvjJlWgu0IKo7M/Qa+8qM9ZxEmJpmkVdbLe5tfvkRy9R/jZ1Okf7cPf+zMDmhCcD0eqRHbjRidZ4ZwdwL0jXdB7VTNcmPHpflGmm5Yp1r0a/f9Aj0xt6tkzHEsj/8Ads/COnpP8y/vccCXBid1LiTk9RTTeo1XF5zqt8dXas/RB40jp26iuvnnwKJNmx3auBI2cnpnCHXUipeeoEI4oQeqjLM1PGOZdq5z9SNIVtvCWWVl6NJ7aaplh0qstc1S2OW1XgOMc+V64idanpU2u1a8erv/AIM5nbUdmDruqrtCRglPIfHOE7bHN7npOn6OvTwzFb+PeD08upjepbHK108yY01JKVjkN5+AhhRONZakOhrUNU579sXSwKym5Exif2KiSp2t1JyUIAGHZlCMSa8BmYlLIFdN2kpeA6qdw28ztjaMUiCFWLOYYOYybySeiuAFAjSMSDqGFFLkg9WLKTRAtYnyjASsV7QC1iykA/LMLWaISpZ3JSVHuEMwsS5ZDRey1yrQcFUycyRxaUn7wEavU1L8yIwzyLEtKTcDiZebZWnJaW3BThrAUI4RlOyqaxlMnDNGuppRdwbnmXKjDp0Nq73GwMOae6ELaI8wfuLJ+JfXgunKzyelbo24oVDiB1VfTRkeeBjn2Up+pnS03UraV2X50fB/RmSXluw/KqIcR1djicUK7dnI0jHsyjydHytV6zB+7vB2pSagkEZEYRomJWQLZi2SadJj7Qz7RF1PuYvPTJrtQ+Aa3TtvVUClVRwMaCjTWzN0sSfS80NuGMBAI3qsvUXrAYGACpsCzGW3FuNoCFrAC9XAKoag6uQOJxEWc5NYYEu/S62a+P1X75EL6j/Gzp9H/wByHv8A2ZiUymEYM9TqYZRCTnGz4OZHaR5WcC4JltI2LQP/AHr9h/8AWNNNzL3CfWfQq/8Ab6GmWpKtPILbyEOIqklCxVJKSFCqTgcQDQw3GTi8o4IM3mvWqXGoxKvPLAoCGnEspp7Wr1uScOMY2WtcJs6Gl0Ubd7LIxXtWfhnb3/AyO8VpT00qr6Xc+q2ELShPJNPE1MKSc5Pzjv0x0tEcVNe3Kz8Snasl5aw2lpwqJ83UVWp4UiFF+BeV1W2ZLHtNJldGGozrzTpCqV6NqnV4KcIIJ5DtMaw0vfJiOp67+SiO3i/sBtp2S02o6ie1R1j4wzGCjwcK3U2WvzmVbjUXMCI+3ABBeaAxUQkeJ5DbEqLfAHIseYWKty76hsUGlmvcI2VPi0RkhTdnut/jG3EfTQpPvEQ68cBkixXcD0AHoMALFkgOhG0VggSB7gbZPWVtAHdCZYpX5ID0R3CACE7LAbB3CABsNgbB3CAC3si1C2RugA1S7VupcABOyAAjeaCxAAH21ZxQaisAFU1aJScYALJTyXU0O6AALvFYIxISKcoCcsEENhtRSQNU8BnAGWdhPRqqKDlAGWaNcS8OqoJJwgINOnJdL7e+owgAz6YYUw7Q5VgA5vgrWs9+mRSg9ziD8IyuWa2P9Ml2dXB+v6Mx1wVEc1cntbF2ole4mhhhM49kezIRzfEoizhM1/QIv+tDgx4dLGtHL9xz+rPMK/8A2+hoNpzWqqGTiFa5NQAVy3+sTABbXZZ1llZgA7vjOhKKQAY7aS6rMAFe6iABqWkS4oDjABrFz7otoSFqSCeUABTNoIFE4QAVbj1eq6kKScMRAAN3l0fMupLjKU7yKCADLrRu90SqFI7hBkCM3Ip9UdwgyBZSUgmvmjuEAFwpgUCABjwEABhY92PJDq8coAAP/vqY9Rn7K/54V8vI766XT4v5fYju3rdVm212BY/igV8iJdKq7m/l9iI5eFX5tPeYsrheXTUu8YVb5/NjvPyi3lTJ6DHecG3j6g7z8onyhX8F6ybI3zdaNUpTXiSR3QeUYR0cc7svG9Js+rJ4IG5LbfvUCfGFp22Lhnb0mg0UliUc+1v6YHVX+nz5zwWNymmvgkGMlqLF3j0ui6OS2jj3v7lfNXufJqUNHklQ/ijaOpbObf0SuO8W/wC+4Ybvw+nzUNjmFn+KNfLMSXTq1y38vsSVX8mFihSyRu1FfzRR3yQxDpdEly/j/BR2hbSlZtpr7JI99Y0jdkUv6aoPZkVNuGlCgYcf9Iv2xRaVPbI/J3lU2apQO8wdslaVZ3YTS+kmeICUuhtI2ISnHmVAmFbbbO47ug0Gkl6ay/W/tg7mL7Tix5RaHdxWhNe9FD3xnDUzXI5qOh6aSzBNex/fJXzN85hxpTCg2ELFDRJrnXMqNMo1nbKUcCGn6fVVapb5RToMKs70HlYIswmNYMQ1ENxkbo0FlusFzde8r8mV9AsILmqFHVSo0STSmsCNp2QOUorMSkKarZKNyyl7ggdv/OnzlNrO9TaQf8tB4RWOpn3m1/RdNnMU0vb98kdV/prc19hX80aK+QpLpNC8fj/A2L8TJPmM/ZX/ADxLvkikekVSeE38vsTE3+nUDqOpbHqpbbI/zJJ8Yx/EWSezOlHpGjqh58cv1t/TBW2jpAmHfxgQriAUk86GnhDMbJd5xL9DSn5ja+ZSrvAonzB3n5Rp5QU/CLxOf+uH1B3n5RHlCVo895MkbyKQapbRX2qkdwpFXa+42r6fFvzmy+GkudAolaED2W0H7wMYu2x8HSh0/RxXnJv3v6CJ0lTx/vA/wmP5Iq7LfE3jouny/L85fcdN/pxQxW2rm2gfdpEfiLFyaPo2kn6Ka94o0hzqRRKkI5NpP3qxL1E3wZx6PpoPzk37/tgr7QvM86KrS0s7Tq6pP2TTwiY6mXeUv6HS12qm18yjVa5B/FjvPyhhW5ORLpzi8NjzV4SnJtPeYPKgtAvEmyN4nNbWDbYI9bWV4VEZWahrgd0nRo2PM28F1/3/AD4wS8lI3Bpmg70Exh+Is8TrLo2jS9H5v7gStFIlPJSdbicgxJVM8RAQ0mNKRFkzGVY2pMWyYOA2UxbJk4ioXSBrJMLHBlnKzNc4VnXg7ml1fa2ZKIrGXB0GlJEGZl43hM5Op02N0RkqoY1ayIxk4sfNFCM+Bt4siQH2qGGIyycm+lxeRutYsZJ5Hpd2hiko5GNPc4MupV7WEJThhnp9LqFZE4mmNoiYT7jLVaf8yGmlxeSMKrPE7dTURWLwzW2PajlENWEbnMawzyk1xGcRnASj2llcj8vN7FRSdfehvT6xehYSOjB2xnloc8nCW6Zyt1KOcSoykUnbVQtuSumZsmGIVpHF1GtlYyNrRrgS7WRUiIJSyPttRRyGq6cjoainaGFU0MvReItdlDAXGmBVTZJZmCIylBMdp1U4Fg08FDjC8ouJ2ar4XL1nVaRHJfLg9zy2wqBSaCdULFuhoSYrnF/Kiy0Ec8klIAFBGT3H4pRWEegAYS6FZxo4tcCkbo2bSOXGolSM7KccDJEXMGmj0BU5KYnJRxG1IiyZjKA0pMWTMJREQqkS1kiE3FljKzO+Fp1nZ0urzsyYRWMeDptKSK+aYpDEJ5ONqtP2d0R23KRo1kTrscWPOJ1hFE8MZsirIle6ihhiLyci2DhLJ4QELfdEiVfoYznDKHdLqXCRcsuhQhOUXFnpqbY2xI0yzTERpCWdmI6mhwfaieacglEiq3I3MN7YtBmOorxuhlCqRo0LQlhnS2q4iKqWOTSdKmu1EjkkRpsxNucNhtSiYskYTm3yNGLGLPCAhDzZirGK2WEsIXmdjTJMkluMsj3k0yNMS0awmI6jS5WxWut0hlSycWypwZ5BgYQY6moyijx3m8creJLam9ioylX3o6FWt/LYSEHakxm/WOwae8GOBe/CK48DVWL8x0KRG5ouyIYCuww5Kbo0VniK2aLviNhak5xbClwYqdlW0lsOVCorujXMLFsNLbiyZhOto4ixkxICMHCkRZMzlAYUmLpisoYPIVSBrJEJOLLCVmIXnA7Ol1OdmTFJqIxTwdGUVNFZNS9Iarnk4eq0zg8oYbcpF3HIpXa4sdWkKEVTaGJxjaiEtBSY2TycucHWz3EQE87olSsxQxnOGR7S6p1suG3AoQk04s9JXZG6JEfZ1TURtGWTn30ut5QqF1wgawTCaksMYeapF4yyK21OLEbVSJaK1zaY8pAVFMtDEq42oiuy9I0jMRs0zRHUiNExSVeDikWM+yKmIZMdiWw7SMpROhp7sFi05WFpLB2arFJDtIqMYTGHpYGLxsaFLtJGaKyYlCIahYmcPUaOdbyhgOERfs5FFa4vccDtYr2TdWpnSV7sIhotGeN08DqZpQ215xV1pm8dZZHvyL+G8BEeSL/j34IT8N4CJ8kUfUPUh6TcWdqe0n4CLy0yYrT1uUOdw8uxYUi+mkxMLSs5dGEhI5lQJPhBHSJcsm3/APQTltGCx6y+mtDzbidaVm68FoBr2pUKd0X8h6xb/ls8w+DByZ0ePsqo8sBPrBJV4Ye+KPTes3j1tJYcc+8eGjjXFW5lKuBbIP3jFvw78Sj6xF/k+f8ABBf0fuJ/Kp+yqDyD8Sv/ACsf0sZFx1/nUfZVB5B+JP8Aysf0sR24bmx1B7FRPkX4lH1KD/KysmboPJ9Js9qh8InybM/xtb7mRk3ddB85Her+WB1Nkw18IvvCq7t0UukdLMavBCNbxJHujP8AC55Y6uvuKxGGfawxc0SsLR1JhytMCUII7hSJWlS4ZnLr1k9pQXxYBXi0bPy5NFoWnfRSfDGLqpoVlrq5flaBwWI6k0JR3n5QOpsmGvjHxLBq6qnE16Ruu7re+kQqmu8mzqFc+Ysqp27zzRx1TyJ+IjTsMWWoinlDabHWU6wKSBmKmo54RHYZf8TDO2RiVmdUwvOvJ19Lq3Wy3bcCxCjTiz0NdsLokV5kpNRlGsZZEbqHW8rgvrn2CmdWtCnei1Ugjqa9akj1hTZGldXafIjq9f5CCzHOfXj6FpaejV1s1S6lSd+qR4VMb+Rficz/AJSL/K/iRJW5SyaF5CfqqPyiv4dvvNI9XjHiL+JdMaNtYf1kf4Vf44j8N6y764nzX8/4OJjRUr0ZhJ/ZkfxGLqhrvMJdVhL8nz/gp5zRu8nJxB7FCJ8k/Eyeurf5WVD9zX07Ud6v5YnybK/jK/B/33kY3ceG1Her+WDybJWtgvElSdguVxWhI+sfhFHQ2M19WUO5hfY9yW3PPmSOCWx7yr4RT8IvE3/8hkuIfP8AgJmNF0sof1h7sCPlE/hI+JT/AMiu/QvmPq0RSx/LvdyD8IlaWK72Vl1+2XMI/MGrc0LqAJZfCvZUjVPeCfdGiqa7xSzXws5hj2Mzy1boTUuSFpGG6vxEW7LMPLxXBWCVXtoOZiPJs0Wrj3jgkVHanv8A9IjybJ/FwPGz1b09/wDpE9hlXqoDZkFez3wdhlfxEAiVdwHzFxqJDKrOfayBI3iAC4sO+L8uR1lCmwwAapYN/mJlIQ+BU4VgAi2zMyDaz0U7LtuDNBdSKHccaDkY0VNkllJkZQyxazbgopSFbloUlST2pMUcWuUSR5kIBwcQeGumvdWDDAaS6N47xEAcvMBQwpABTzklSACE04pBqIADe7N7KUSvlAAS2pakmpOq8+ygkV1VrSk0O2hNaZxVzjHlm1emutWYQbXqRm9v2WySSw805wQ4hR7gawKcXwybNNdXvODXtTBkqU2dsWMCamdS4NVcAFRPShb1lIOBBruIIgJXIIDHKFzrp53Q/LzBSYznBMb0+qlWy3ZfCxCkoOLPR06iF0cMNNHViunpn0DqJCUc1E6x7gB9qHNK28s8316Ma3GK79zQLPnwRqLHDGGzzo1aNi+m3iIAIko+pBoYAL2XmARXvgAjOWlKn+8Mf4rfzivbj4m/4a79EvgyvmFSysnmT+1bPxg7cfEh6e5fkfwZUzNmNrPVWgk5AKSa8qGJyijrmuU/gVM3ZCkxJQjtKWjKsAF9ZV4lowNaQAF1nXmQR1lAczSACau90knBc1LIO5TzYPcVRdVzfCfwIyQZ68Vlughc3KH9q384t5Gz9L+AZQH2xZlkuVKJyVB/XN/ODyNn6X8AygZmLsyx/FTUuv6D7R8AqKuua5T+AZID12CMlA8iD7orgkimwVxAAN+Er9ZX2jGmSDnpTnU15xZWNBg7/CFesrvMXU4PlBg90yvWV3mJ7C5iBwlUbV3ygQ0OAgw9G2FiwymMBFZ9xLQeaS81LLU0oVSslCQRvAUQSOML2WV1vGSUshjd7R8wlIU8ouujFTZwbSd1M1duB3QlZqHL0di6QUdFqAJACQMAAKAAbABlCxJysA5wAVdoSoSCokBIzJIAHMmAlJt4QJWheBKCQ11z62SR8TGbsXcOV6KT3nt+5RKtFa1lSyVKOZPdCtke1ud3SX+RSguAoujd1c+4UpKUJSKrcViBXIAekrhGUKZSew9qup1U15lu3wgnvBo0l5VvpFTRSP0i0NIUeHyrHQrofCyzyt+udrz2UgGU42F6jSwsgE9U6woNutlGrhKK3Qi3keXNHVIO4jwirJjygPI2iMDqtd6FBrwMRwWTUvUxxt0pMVcUzau6VbNj0IXlQnppdwgaxS4n7qv4ItRHs5Rl1a3yyhZ3rb6r6hdpBDMrLqm8aBSBRFKqK1AYVwyJPZDlVbsl2UcVvBVXavW28mrawsbRkpP0knERE65QeJIEwkXKtvCooDFCSvXJLaPCACotm7UvN1Kk9G7+cQACT7acl+/jGU6YzH9L1G7T7J5Xg/p4GeW/dN+VqVJ129jqKlNPaGae3DiYSnVKB6XS9Qp1GyeH4P6eJRDDEYEYg7RGeR1xT2YU2JfNxuiJgdMjLW/KJHP0u3HjDENQ1s9zj6ro9dnnVea/l/Hu+AQzVgSNpIK2yCsDzk9V1G7WG0c6jdD1V/6Wed1GlsoeLFj9viZ1eS4k1LVUAXmvWQDrAe0jMcxUcodhbGXqYtgEo2xggWsXU2iBQqNVcGDrWjVXIjB6sW7aYYEMZySYCUjLsokZpHIcWjQSIA9EALEptcAKDG0bU9pEYLSVsVxSQs4IONQQSRyGXbA7Oy9gwbTcS/XRIQw4PJoSlCRuSkUA7hGLeXlkhtaFhtTKell1AKzwiABiY1kEoeSQR6WyAARtq9TTZKWvKqGFRggfW29nfGMrkuDo09Nsn509l8wKtK1HX1VcUTuTklPJPxzjCUnLk69NEKliKIaJcrICQVE5AAknsEQsk2KKWXsW8rdZzN3qD1RQq+QhiNb7zk26yK2huXsteNFnp1U4UxDaT1lHed3MwxCvOyOdOyU3mTAa37eenHlPPrKlHBIqdVCdiEDYB45nEx2NO4xj2UYsO9D120TSJtavPQGkI4BWupXfqJ7jC3UH6OCYjl57tLY1iQQACa7KARzmaRWWkjNMowOpujxgB4Z0F7++DHgSp90i4uy8pD2sn1TiN1REw5MtUsV+rIc21b6piz35dwk9ULSdoU0QvxAI7Yc09nYsUjmtZRlspNLbUFtqUhQyUk0P/EdxxhasMz4NCuvpMUghMyP2qB4qQPenujm36Fx3gWUjW7GvC0+gKCkrSclJII/5hBpp4ZcsXJBC8UkRAERyUWjZUQAB9v3GZeqpryDm4DyajxT6P1e4wvZp4y3Wx19J1e2rzbPOXz+Pf7zObYsZ6WVqvIKdys0K+ioYHlnCkq5R5PR0auq9Zg/d3kSWmVtqC0KUhQyUkkEdoiqbW6NZwjNdmSyg7sDSHkibTUZdMgY/XQM+Y7jDUNR3SOFquip+dQ/c/o/v8Sdb9ypKfR0zKkoWrEOtUIUf0iNp35HjHQq1DXG6PP2VSrl2ZrDMovHdOYkyekRrN1wdRUoO6vqngfGHYWQnxyZFFSLuICRAHoMsDoGNIyZAsapAeKYJUxDJyURhLTRZOTkN1wGJOQhaemwTkmf9FfpUtLSPaBT4HGFJJIsRHJdScxFQJtlWutk085BzScuyAApaUlxIcZOG0bQYACCxL9rk0k1qaHVQdqqYdlYrJ4RrTX5SaXd3lDOWw9M1LrzrlcwpaiMeFaAcI5kpzT3Z7qnT6WyC7EUvYkVyLNcVXo0LcpnqpKqc6ReEu0K6iryG7ax6y4sa6DjvWc8kPVI8oew+b290MQqb5ORqOowhtDd/IvnX5Wz0Y0SSMvOdX8fcIbrpztFHGuvna8zYFW7fN14kNjoUcMVkcVbOzvh2GmiudzDIMLJJqcScydsaOOCBIqngDQtDlvfg8w8n0XG0k821UHg4qM9TLtRRKNRv1aSXbNfKfOogcdVTiQrwJjnXtqDwdHpkIz1UFLjf9ngweaktohWFvieg1Wg74lctBEbp5ONODi9xIkryWFhPqbdqnHqkEHIjd7ovHkwvWIBK4+2ttZSdRQQoqQdoCSTq741XIkAIMdCFjiUOwuHa9QnsyrRPsq1npdWsysoO0ZpVwUk4GLWUQtQJtGoXV0noVREx5JeWtU9GrtzR21HGOXdopw3jui6kabI26lQFSCCMDvG8HbCZYsAG1jZABGnbFS4kpUErSc0qAIPYYhpPZlozlB9qLwzObxaMVYrlTTb0Sjh9RZy5Hvhaen74nb0vWGvNu+K+q+3wM7npJxlZQ6hSFD0VCh5jeOIhZxw8M7ldqsj2oPKO7MtZ6XXrtLKDtHoq4KScDFoycd0ZX1Quj2ZrIdWVflp4akwlLaiKVzaVzr5vI4cYahenzsef1PTJw3r3Xz/kqLxXDad68sQ0o46ubSuVPN7KjhHQr1LW0tzlOJnVqWW7Lr1HkFB2VyUN6VZEQ3GUZrKKkOJwAoEbQgQd0hhRIOaxg5EhFd65z81RX4pr11g1UPYRmrngOMLWamMduWSkafd67zEoPJoBXTF1WLh7fRHAQhZbKfJZItJiUQ4CFARmSC9sXOQsEogAzy3LvKZONBzwgJSb4KiTnVsklCqVFDEErZ7odUvW61STtriYx3WzOnHsyj2oE+x21LWEg0FcVHID/eyKurtG9eudG5uzd+ZWQs+obB1AENtCiS6s+seOKlKx25w5p6O01BbHHvvnbN2TeWzJbb0izT5JSllitadEg6wH0lqOPGOqun145yL9pga6sqJUolRJqSTUk7yTnA4dnYDiIJPQAIRFHEC9ub+PNPzavemFb1hEoOH59XQOoJwU2sduqaeMJzWYtDGnn2LYy8GgMZma5xzpQwe0p1SksMV6WCoiM3Em7SwtWUVj0sRDUZpnDu0soMk2KPKfVMaw5OfqE1AuJmWBBI2A+6NRADKw0p42ZXAsaLxQChUa13OJDQ4FQ7C+MuSuC6sG8r8qfJqqja0upQeQ9E8RSIt01dq9YJtGo3Yv2y/ROv0Lpw6N1Q1VH2HMAeRoeccq7R2V78oupJhw1bCkmiwRzhUsWcvayVbvfABzaUhLzSNR5tLidlc08UqzSeIisoqSwzWm+ymXareGZrefRgpFVyiulTn0SqBwfRVkvwPOFLNO1vE9FpOsVz829YfiuP4/vBnr0qUkpUClQNClQIIO4g5Qtlrk7irhJZi8osbGtl6XPUVVG1teKOzansi8L5R4FNT0um/0lv4rk0Cx7WkJ5PRPhLalYdG7QoUdmos4V50O6HatSm/BnnNX0i+jdedH1c+9FZefQuCCuRcoc+hdPVPBDmY5KrnmI6lOrxtNe85Dj4GS2pZjss4Wn21NLGaVCmG8bCMMxhHUhOMlmLKESLZA1ywLgNMUU6OmcG1Q6iT7KNvM17I4VmolLjY0SCtEvujAkkoklboAIttTTMsPLOBJ2IHWWfqjHtNBFJ2RhyxnT6O7UP8A64+/u+IB2zfFxdUsAtp9c0Lh5bE+POFZ6nPonc0/RVDe3d+Hd/IIzTZUSVEknMk1J7TGSnudCzSrs4SISrGdUNZDayN4Sad+UN1ybPPayiEHyiG2gtLGumoBxTvjZrPJz42OGeyy6m7WbRTo8cKhIwArvMXjBszbzyUs7PrdNVmtMhsSOAhqvEeCrGUqh6u9rkq0dw2mpoqckQtOtxLJnMZEnoACnR4zrTDnBlX30QrqfRRKCu1JbVQs7kKP+Uwi+DSHpL2mdg0hXGTvKTiSmJmMpVj9GqxySqhQjLeJ0MwtRaXWsRTjjigKhCMeaiKeAVDenl2mee6vSqor1smWhJlCV4eir3GG1ycEzikNOJUSM8NcEi1i6s/URgWNF6gFCo1hdKJGDsLhyGoT5K4C+69/5mUAQqkwwMOidJ6o3NuZo5YjhFLdLXbutmSm0axdu25G0KCXcLL21h2iV19g5ODDZjvAjl3aayrnjxLqSZcPSEw17QhckRFruI89JgAjWxJSc6mjydVdKJcGCx9baOBqIznXGfI3pdbdpn5j28O4zu8NxpiXqtvy7WesgdZI9tGfaKjlCc9PKPG6PS6Xq9V20vNl6+PcwTK4xwdJ2NBPdu/szK0QT0rQw1Fk1SPYVmnliOEb12yhtyjlazQVajMl5svFfVBk7aspajWosJXt1F9V1s70nMc0mkP034eYM81qNJZS8TW3j3ALP6MFa56F9Ops6QHWHAlIoeeHKH1rdt0Kdk3hEq2cqQgXK+3JqVlUaz60or5qc1q+igYnnlFJ2RgssY0+ku1EsVxz+y95m1v6RHF1RKp6FGWuaF0jhsR2VPEQnZqm9o7HpdJ0KEPOufafh3fyBLqyolSiVEmpJJJJ3knOFW8ndjWorCWEEN2rkzM5RSE6jX51yoSR7AzWeWHERrXTKfAhrOpUabaTzLwX18DQ2Lm2fZzfTTK0Ej8o+QE61MkN5E4VA6xh+rSrOEss8vqurX3bJ9leC+//AMAW9WkeVNUSzSndmuvyaOaU+cRzCY6UdDPHnbHKcjMbUtJbxqoJTwSKDxJMVs06jwCZXiF0+y8EixpkBY1jIg6CoYha0RgcBh6FimsMrgRQjKyvs7oExIzaJDDRif8AyHP1J/eIhPVeiiyDm3UAy7x/ROfdMIT9FjGnWbY+1fuZSpEKJnoZVjZTFsmLjgcbdpFXHJrXc4mlaIbSQFvtr9NLZH1CofxiL6dYbFer2eUhB+Gfnj7BLpBs5tElMPDY2QCN66IHioQ9VHtTSOEz57Ih+UGiolIycSRKRk4kiRXdALWLqzxIwLGiw+GAoMXVkokHaHSDUYEYgjMHfG8dV3MjBply9MMzLarc3WaZyqT5dA4LPnjPBWPtCMrKKrN4bP5EptG1WJbEjaLfSS60r9ZPmrQdy0HEe47Kxz51yg8SLpnpy66FebhFAKZ2yJhk1STQQAC9v2EzMVLiCy7+cQMFH20ZK54HjGNlMZepnR0nU7qNn50fB/R/1GfWxYbjB6wqmuDicUn5HgYUlXKHJ6PT6ynUrzHv4PkqkqKSCkkEYgg0IO8ERCZacMrDCCWvtMpSEnUXT0lA6x50IrG6ukcqfTaZPKyvYFE3f8sghshbp80ZpTxV8o2ssUUczR6KV81nZf3gCZucceWXHVKWtRqVKNTy4DgMo5sm28s9xRXGuChFYSLGwLtzE4rVYbJAwUs4No+kvfwGPCJhXKb2KarW06aObH7u9+41W7mjuVlE9LMqS8tIqoroGG6ZnVVnTeruEPVaZLndnltb1q67za/Nj8/j9iivlpkZZq1IpD6wKdMqoZRs6ic3PAZZx1atG+bNl8zhuRittW6/NudJMOrdXvUcANyUjBI4AAQ9C2qtYiiuGQNaNVdCRGBFCMrIpolDKhHKtjhl0IDGaeCRQY0UiBY1TIFBjWE8EDqTHQrsU1hlWhIrjsvDAP8ARJZxcXMLA8xCE/bUT/8AOEdcsYLRC68LJTLvVH5Jf3THNn6LGdP/AJY+1GUQkenEKYnJVxTG1IiyZjKsvLmvlD5I/Nn7yflGtXIhrs+TXtDm8NqdLZ8w0Tm3rdrakuD7kOUS7NiZyHwYzHa2kUOSIXlWGRKRi4kiUjNxJEpGbiSJFAFrF1Y1yGD1YupRkQLE4aAk2daLrCw4y4ptYyUk0PI7xwOEQ55WGBqV2dMjqaImaV9cDA8xs93KMJQ8CTRLO0ksuAawFDtBBEZEl7L2jKzI9E90AES0botLSdTCoyzB4EQEptPKMxvHo9WkktdU+oa6p5H0fdyhedCfB1dP1ayHm2br5gHNSjjailxtSVDZT3EYGMHBo68NVXNZ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80" name="AutoShape 36" descr="data:image/jpeg;base64,/9j/4AAQSkZJRgABAQAAAQABAAD/2wCEAAkGBhQSEBUUEBQUFBUVFBQUFBQQFRcPFRQUFBQVFBQVFBQXGyYeFxokGRQUHy8gJCcpLCwsFR4xNTAqNSYrLCkBCQoKDgwOGg8PGikkHyQtKSkpLCoqLyktKiwpLDAsKSwsLCwpLCwpKiwsLCwsKSkqLCwpLCwsLCkpLCksKSksKf/AABEIAKgBLAMBIgACEQEDEQH/xAAcAAABBQEBAQAAAAAAAAAAAAAHAAMEBQYCAQj/xABLEAABAwEEBQYKBwYFAwUAAAABAAIDBAURITEGBxJhcRMiQVGBkSNSU3JzkrGywdEkMjNCYoKhJTRDk8LSFIOis+EWF/EVRFSj4v/EABsBAAEFAQEAAAAAAAAAAAAAAAMBAgQFBgAH/8QANBEAAgIABAMFBQgDAQAAAAAAAAECAwQRITEFE1ESMkFxkSIzYYGhFBVCUrHB4fAjNNFi/9oADAMBAAIRAxEAPwB+wdYUkdzakGRuW2MJAN/Q/wDQogWdaUc7NuF4e3rHQepwzB4oJSwuY4teC1wwIcLiOIKfobQkheHxPLHdbTnuIyI3FRo2NbmrxPC67far0f0Ya3uuVjZT770OrI1hsfc2qAjdlyjfqHiM2+zgiFo+4OZtAgg5EEEEbiM0dST2M3dh7KZZTRItOx4ahuzPGyQXfeAvHA5jsKGFtaqiHudQv2hffyMpuI8yTI9t3FFWqkuaVWUUnP7VIrunW/ZZFlCMtwHWhQvicWSscxwza8XHiOsbwqSrcvpi1LHhqWbE8bXt/EMRvacweCFWl2p+Rt76F3Ktz5J5AkHmuyf23HirWnHQlpLR/QiToa1WoLHFcp2qpnxvLJGuY5uBa8FrhxBTSmgDxIJL0BIKdtCcaxeMapEbE0U45NHPQYXWbTej/qcgvySNuhzLrOpvRD2lQMd3F5kijdldrLd9DZ6ZvuvQ9oDiiBrMP0Nnpm+69D6gWeu7xvuCe4+bH5yohzUiYqOgl7PYttHB9Kg9Kz2hGMhB/Rxv0mD0rPeCMhCl1bGL4372Pl+4B9YY/aVR5zP9tizdy0+sFv7SqPPb/tsWc2Vpq+4vIyc+8zlRZTipjxgoMuaemNPWqTCxR4wrCmYipjB9sOCYkjVlGxP0Oj81U/Yp4y89Jya3e5xwakclHVipZmfV/o1oPU1xvhZsx9M0nNYOvZ6XncERdF9UsMVz6sid+ewMIWneM39uG5XVt6d09K3k4rpXtwDI7gxl3Q5wwHAKuv4go6Q9Sdh8DZdLKKzOdGdXtLQN5R90kjReZprgG72NODOOJ3rm2dYLG3tphyjvHdgwcOl36BYK1tJp6p18z+bfeI281g7Onib1HhcqK3EyseZsMHwKFaTu1fRbfPqP2xWyTu2pXl535DcBkFmqxtxW5svRmapxY25vlH4N7PG7FdQ6GQ05DiOUf4zxgD+FuQ/VMjBy1DYrGUYddiO68F/dAe2PohNPc53g4/GcMXD8LczxwC1lPofTMbcY9s9LpCST3XAcFoHBNFHUEjO3462x6PJfAToKO0otppbIMg9h2ZGbj0t4EXLF27oJNBe6Pw0fW0c9o/Ezp4j9EPrOtKWCQSQPdG8feYbr9xGRG44Il6Na22uuZXN2Dly0Y5p3vZm3iLxuCm34B7x1/UBg+K2U6Z6dHt/Bi3la/Qu1JIWExPLekjNp4tOC0ls6LU1Y3lIyA52IlhuId5wGDvaqtmiM9LE4kbbbrw+PHvbmFVuEos1FGNoxXsyy18GW1HrNY4llU3YN/wBoy9zfzNzHHFaOgqGuIcxwc04hzTtA9oQRmdiVIsa3pqZ98LyBfi085juLUsbX4gcXweD1peT6eB9DBNSrNaPaexTANmuieeknmOO4/d7e9aOV3UpCaexnLqLKZdmxZFJpBo1T1jdmojDvFeOa9vmvGI4ZbkJtJtU88F76Umojz2brpWjzcn9mO5Gt5TDipFWInVsRZVxkfMDmEEgggg3EHAg9RHQumBH7SLQ2mrR4Zlz7sJY+bIOJycNxvQw0g1bVFLe5g5eIffjHOaPxszHEXjgrSrFQno9GRZ1OJm4o1MhiTcDFOhYpIIXJIzaJD9nU3oru5zkIyzBFvRA/s2DzXDue5Qcd3F5h6N2Uesp/0Rvpm+69YKkK2+sR/wBFHpWexyw1O5Z67vG/4H7j5sckKZCceU2EEvZF5o6PpEPpY/eCMjmoOaP/AG8PpY/eCMzwpdOxjONr/JHy/cBOsOO60qje5h742LN3LWay47rSl3tiP/1gfBZW5aWr3cfIyU+8zh4wVfKMVZSjBQjGXOAaCSTcABeST0ADMog09hYruy7OfK4MiY57jk1g2j/wN5Ws0S1RzS3PrDyLM+TFxldx6Gdt53IkMFJZ0Wy0NiF2Q50jz1npdxOCjXY2ENI6sNVhp2PJIyujmq3J9a7/ACYz+j3j2N71pbStymoY+TaALsooQL79/VxOPFZq1tOZJb2w+CZlffe8jeejs71l6vFUd2KlZuzTYTg3jbp8PH5ku3NNJ6m9t/Jxn7kZzH43Zu4ZLP3KXZ1lyzv2IWOeem7IecTgO1ECwNWbG3OqzyjvJsJDB5xzd+gUVRlNl88RhsDDLb4Lf++ZiLFsCapddAwkdLzzWN4uPsGKI1g6voobnTHlX9RwjHBvT2rUQQNY0NY0NaMmtAAHABOAo8akjPYvi11/sx9mPw39TzZAGGG4YKitduKv1ktMbfgpW7U7wCfqsHOe7zW/HJGSbeSKdvLUjvCp63SKmieWSzRtcM2udiON2XBD7SPWJPPe2HwEeXNPhHDe/o4DvKxhcpkMI33gLtXgSAkV4ElbkMsbF0jnpH308haCecw85jvOYcO3NGrRbWjDLCP8UBA4C4uF7ojvvzb296AjRirx02zTkddwQZ4eFu4+Nko7Bkt7RSlrG8pHstc7FssFxDvOAwd7UM7d0anpT4Rt7L8JGYtPHxTuKobB0lqKN21TvIH3mO50bvObl2i4ok2RrFp6poZNdDKcNl+Mb/NccMeo/qqjEYFx1Wpd4Pi1lfsvVdH+xnaOW9g4KfZWmU9Kbmu24/JyYgeac29mG5a2u0AbJHt0xEb7sWH6juHiH9OCHlrWdJA8smYWO6jkd7TkRwVZKMoM1tGIw+Nr7Dyfwe/98go2LprT1NzQeTk8nIQL/Ndk727lckoDFaKw9Op4LmvPLRj7rzzgPwv+BvRY29SpxXBstaH8n/0KidYqaxNJYKr7J1zumN/NeOz73EXq7jajJ5lBOuVbyksmZ+3tX1PVXvaORlP34wLnH8bMjxFxQ6tnRaejPhW3svwkZzmHt+6dxRwY3BeyRBwLXAEHAhwvBHUQc1LqxU69HqiPOpSPn8uRV0Mf+zYuMg7pHKDpJq1Y+99GRG7Pk3fZnzTmz9RwUrRymfDQxxytLHtMl7TjdfI4jEdYuR8TdC2tdnqDrg4y1KTWCL6Vvpm+69YWNbfT130Vnpm+49YhhVHd3jecE/1/mzslcr0lclBLx7F5Yh8LF6SP3wjW8II2GfCR+kj98I4vClU7GP457yPkwKa047rQdviiP6EfBY+5FnTLQiasrg5myyPkmNdI834guvAaMSbiOob1aWJoJS0g23ASPaLzLPdc3e1v1W8c96vI4mFda6mVdUpSeQMrI0EqakB2zyUZ/iSgi8fgZm79BvW+sLRqks5vKOI2h9aaW7a4MHRwbjxTukGncbAWwDlXeMcIweObuzvQ+tCvknftTOLj0dAaOprcgFW342U9C9wXB5zac9F9TcWprELr20rdkeUeOcfNb0cT3LJ1NQ5zi57i5xzLjeT2rimjwWisvQiSW5018TOojwjhuafqjj3KDnKZouxh8FHp+rKCghdI/ZjaXOOQaLz/AOFtLO0Bw2qo/wCWw+8/4BaCx7MigGzE0N6zm529zjiVZz5I0a0tWUeJ4pOelei+pHs6lZG0Mja1jR0NFw/5U9qgQFdWjbENNHt1EjY29bzdfuaM3HcEZLPRFRKWerJkjrgoNp27BSx7dTI2MdG0cXbmtGLjwQy0p1zOdeygZsjy0wvd+SPIcXdyHNTXyTPL5nukec3PJceGOQ3KwpwEpaz0X1Is8Ql3dQq2xrVfJe2jbsNy5SS4vPmsyb23oaW9O6R5dI5znE4ucS4niSpNBko1psU9UwqWUUA7bk9SimGCilS6kKIUjOQaZNT9IfqyVDfzMd7WKLJqah+7UTDixjvZct6ytjOUjDwe0/Fd8o09I7CCqdYmz8xOdHWIOotTDdrCqd/KH960TNTtKI7pJZ38C2IdwaT+q1MBF4xHenqu14QLjLED1GRoPtSvFWfmOWHT2iYr/tBRFuHLjHyoPtaqms1Q0w/iz8CY/bsIl0lfEY8JYzwe0/FVdpVLBdz2esPmm/aLPzDuR/5H9GLKFNCI2yyyNAGyJnB5buaQ0EDcpto0Mc7CyZjXtPQ4X3bwcwd4UKmtWK77SP12/NSP/VIvKx/zGfNBcs3qEjCcdYpmck1bUnVKP8zL9FFdq3pegzD84PtatU60YvKR+u35pr/Fx+Oz1m/NM7MCX9qxa/FIzkerinBBD5wRiCHtvB3HYWtsqiMbdkyPkuyMuyXdpaBf2pllQ3xm+sPmrCmkb4ze8JUorYDbddYsrG38iU0YLl67Dx1jvTcrhdmE4j5MjyyKpr5b1LqZVVzEkrjsjM6fN+is9MPcesKxb3T9v0Rnpm+49YNqiW942fBf9f5s6XJXt68KCXTLWw3eFj9Iz3wjyQvn+yH+FZ57PeCP4eFKp2ZkuOr24eTG5Wm47NwPQSLxfvAOKyFsaIVNQb31LXDoZsFjRwaCe9bNcFqM0mUtN86XnDLPyzBtLq3n8pF/q+S7g1XynOaMcGuKIhYnI2pnLiTPvXEdfoUtjaKQ0wBA23+O/E/lGTVNqXKc8YKtqinpJbECyydku1N5sbgfzlNmdzVW0/1lLrDc1KDINeyd7NmlfFG45vla6S7zWggX8e5Yqu1Q1NQ/lJ64SPP3nxud2DnXAbgtrTTG9XFPJeEau6VfdGSgpbgrGop3TVt7IT/enotRYGdWeyEfF6Kty9Rftl3UbyIdAcw6nWtH7y4/5Q/uUes1QtI/eT/KH96JyYqG4JrxVr3YvJj0ApWapB/8k/yv/wBqkq9VsodcyaNwuzc1zT3C9GC0G4lUs/1kn2mzqdy4gu2R1DuSXq5JVSejPIfgK8evY8l4MSEgRJKJe0kI5HJUNpR45DuWpp4/BBZy12YpQc1oQIiOodyfAHUO5Q2OUqJy5jK2dFo6h3LlrR1DuXa8ASBZIeibirugZgqWHNX9AMEo3JZkw5KHVE3ZnvUxxUSryXCuKKCqmIOZ7yof+Jf4zvWPzT1a7FRWpcyO4pvYkslcRznOPEk+1ONKZGScYU1kuvJaDi8K9XhTQ47TuxV1SzG7M95VDGVaUsqcgE0nuXDJ3dDnesfmuhWyDKSQcHu+ajRPTqXNgHCPQeNqT+Wl9d3zSbaMvTLJ67vmmVw91yXNicuHReh1U2nLd9rJ67vmqaqtSXysnru+akVcyqJ3rtRvYj0RIpbSl2vtZPXd81ZVloSbH2j/AF3fNUVGeerOsPNS5jJQj0RXmuk8o/13fNPMr5PKSeu75qEU7GEjYWmC6Ez/ABknlH+u75rttW/x3+u75qMF20oZYqEcti5pKt/jv9Y/NOVMzrvrO9Y/NQqRylVGScmRrIR6Gar6l+19d3rH5qJ/6nMMBLIOD3fNO155xUFyfmV04roTl4F6UmJpNHuhe0w5wXN+CdohzkgSTNTH9QcFnLZatEw8xUdrtwSjZbGdIxT8Dky8YruFyVkWLykS0l4CkmkvwHqc4rRUJwWbgOK0NE7BcN8SU9yj1P1V292KbnOC4c9jL1uajtcpNdmoQcnERvJksPTrFEY5So01kmt5jt68XiSQkZnoKl00ihFPRPSg5F1TyqYCqimlVi2TBKCY656izyrqSRQ55VwwjVMqrpHKTO9Q3FKcP0Q5yn1ruaodAMU/WvwXApkHaTzCou0no3JGFokSgvQuWroJhZIm0rlMnfzVBpynquTmpUR7djO1rucVDKk1JxTFyIVr1Na7QGs8Rn8xq7j1f1nk2fzGIoFPwo/KiUH3xf0X9+YK3avazxGfzGqXZ+r2rv8Aqx/zB8kSZXKRQ5LuVE58YxD8F6fyY6PQWp2bjyY/OfkoNoauKgj60Q/M7+1FAFMVX1V3KiNfF8S+noBWp1czj+JF/q+SjR6BT34Pi73D4IoV7VUt+sl5cQX3lfnnmvQyTNXlVdhyR4PI9rV47V7WD7jDwlaiRQuwU0pOVEMuMYhdPT+QUR6CVgP2bf5jPmr6j0Gq7vqsHGQfBbS/FWlK7BdyonffF/Ren8mCbq/qTmYh+cn2NTrtXM12MsY7HH4IgbS5kyXcqI18WxL8V6AgtHVvID9tH6rlVO0Af5ZnquRStQYqjlGKdy4gnxG97v6IHlq6MPp4+UdI1w2g25oION+OPBQYnLX6bfuo9Kz2OWMhKj2RSZf8MunbX2p75klJeBJCLs9jjLnBrcyQBxJuCvf+h6wfwT2Pj/uVRZ328XpY/fCOLjijVwUik4ljrMNKKglr1BXDojWD+A7vYf6lObovV+Qf/p/uRHD13yiJykVX3zb+VfX/AKDR2idX5E9rmD+pMv0Lqz9xo4yM+BROe9Mvcl5SGPi93Rf35gwfoDVHyQ4yfIJM1cznOSIdrj/SiO8ptdy4jHxW99PQxtHq4eBjMz1HJqu0Cfd9sz1T81vY8lArXJeXEG+I4h+P0MB/0FJ5VnquUqn1cSnKaLtDvktO3NWtnMN+RXOuIseJ4iOz+iMmzVbUdEkJ7Xj+lJ2q+rGRhP5yP6UUaZmCkJOTEOuNYpeK9ATDV3WN+7GeEg+ICi2loZVhv2Y7JGfNGBxVHbEy7kxFfGcRLdL0/kDMmh1UT9mPXZ81z/0VVeI312okPdiuL13KQL70u6IGv/dWu8aH+UPmnGa2a4dMP8r/AJWMXq0nIr6IzfMl1Ni/WvXn70I4RD5qTTaz6+77Rg4RM+IKwoVnZtK+RwZE1z3HJrAXE9gScmtfhR3bl1NmNYtcR+8EeayMf0rqm0gtOqdsQTTvd07BDQ0dbnAANHFXOjOqwm59a64Z8jGceD3jLg3vRHpaCOGMMhY1jR91gu7+s7yolt9MNIRTfkGjCb3Zg7O0WnjufWVc0z8+TbI4Rjj0v/QblKdmtDaDcFn581XSk5PNklLIsrPkwVow4LLutaOBu1K8MG/M7gMyqC1dY73AtpW7A8o/F580ZN/VDckiZh8JbiH7C06m1tS2YqfGZ4b1DNzvNaMSsraOsOZ+FP4Jo6SA57uN94HAd6wks7nvLnuLnHNziXE8SVOpInPcGRtLnHJrReT2IErG9jQYbhlVPtWav47F3JpZVHOok7Ds+wKVZcNZVm5kkuyPrPfI4Mb234ncFbWBq/yfVm89ETTh+dwz4DvU3STT2nomclDsyStFzYo8GM88jAcBjwRKqZ2Mi4viNFPs0xWfXLT+Rl1jQ0bDJK+9wHOmmdkepoJuHtUajtBk8YkiN7HE7JuIvuJacDwQn0jt2aqk253lx6GjBjR1MbkAiDoMP2fD+f8A3HKdZhuVHPxM475XTzkcabn6KPSs9jljIVsNOD9GHpW+xyxsDlW27mr4Q/8AF8yUEivAUigl+SLM+3i9LH77UbnlBKyv3iH0sfvtRrkKkU7My/HO/DyZ4XLwyIY6zLcmpq2F0EjmHkMbsWu8I7BzTgQpNga1o33Nq28k7yjLzGfOGbP1Cn/Z5dhTWpm+Ys8mEbbTbymKera9ocxwc05OaQ4HgQnC5Rwhl9ILHrMXU1TI4eTc4MPBrgBfwN3ErA1dZUB5bM+YOGbXueD3EoxuKg2jZcU7dmZgcOg5Ob5rswhyhnsWmFx6r0nFNfBagvo6x7CHMe5rhkQ43q9pNOz9WoF/42DH8zensTtraDSRgugPKN8U4PHwd7Vi6oEEgggjMHAjiEL2olrNUYqOmv6oIFRZ1PXMvDj1CSF5Y9u43ewhZe19Cq+mBkglmmiGO1E94e0dbmA39ov7FRUdY+J+1G4td1tw7x0jiihodrGZgyrGweiVg5v5m/d4jDgpdOKdbKfEcKsybr1/UGVPpTWN+rVVA/zX/NTYtPK9uVXP2u2/eBRf0i1e0de3lWXRyOF4mguIdve0YP44HehHpNoRU0LvCs2o78Jo73MPVf0sO4/qrum6i7TJZmfnCdfiydDrLtADGo2vOjiP9Kr7T1l1zjdyjOyJnyVMXXBVNQ68pbKq/wAq9BIyl1LqTTqtP8dw81rG+xqjnSurP/uZux93sVRekhdiC8EP7T6j67jjLiGtBcTgA0EknqAGJWw0d1YVE9zp/o8efOF8jhuZ93i7uRNsTReno2+AjAd0yO50juLjkNwuC6zFwhotWdGpy3Bzo5qsmlIdVnkWeILjK4exnbedyK9g2FBSs2aeNrPGdm93nOOJXTM1Kjcqyy+dm5KjWoktjk49+CicqALybgMycAOJ6FlLf1iMjBZTXSOy2z9m3h43s3lR3JLclU4ey55QWZdW3aMcLNqV7WDrcc9wGZPBDO29Oy4ltM24eO8Xk8G9Haqe1rRkmeXyuL3HpPQOoDIDcFUuQXZnsXlfDYVLOer+h3JVOe7ae4ucelxvKlRC/AYk5AYk7gFaWHoVLMQZPBN/EL3ng3o7URaCyKWgj5R2wy4YyzEbXYTlwaFyrlJhJcRqw6yWr+GxjLF0EmlIdN4Fn4he8jc3o7e5bZ1RR2XDe4hl/wCeWUjq6XewLG6Q61xeW0Tbz5aQXDixhz4u7kPq2vkmeXyvc95zc83n/jgrOjA+MtDO4vidl2nh08DYaTazZ6m9kF8ERw5p8I8fieMhuHeVkdtRtpdF6towjBZRRUtuW5xO5FfQdv7Pg4O/3HISPKL+hQ/Z0HmH33KDjO6vMPTuQtOv3ZvpW+65YqELbaefu7PSj3XLFRKjt3Nlwr3XzZJavVyCvSgl8mS7G/eYfTRe+EZJJEG7C/e4PTR+8EWpZFJp2Mtxp52R8gU63Jb6yMdUDf1e9YgOWr1pS31/CGP2uPxWQ2loKPdoys+8y1sjSCemdtQSOZ1i+9rvOacCiDYWtZj7m1beTPlGXuYfObm39UKg5egrrKoWbo6M3HY+iqesZI0Ojc17Tk5hDge0J1q+fbLtqamdtQSOYekDFrvOacD2oh6Pa0mOubVt2D5SO8sPnNzb2XqBZhZR1jqSI2p76BBndgs9a1kRTi6Rt56HDBw4O+GStjWNkZtRua9pycwhwPaFFbiojXUPGTi84swFp6FSx3ui8Kz8I544t6eI7lApmotUkWKftnQWKqbtDwcvlGjB3nt6eOaBOrPYvsDxVQfZuWnUHdiaRzUpvheQMyx3OY7i3oO8YohWLp7BVDk5QI3uwLJLnMff0NccDwP6odW7o9PSG6VvNyEjecw9vRwKpXSIcZSgWuJwuGxi7Ud+qNzphq0hftPpCIX5mM4xE7ulnZeNyENq2TLTv2Z2Fh6CcWu3tcMCtxZ+ms0I2SeUjy2XnED8LsxwxC0FPatNWsLHBrr84pQL+I6+I/RWdWMe0tTJYrhk6X8Oq/cDSQW30j1eObz6O9zemJxvcPMJ+sNxx4rFPYWkhwIINxBBBB6iFPhOM1mircWtz6bvTb3LwuVPbWk0NPg917+iNnOd2+L2qnbS3J8K5TeUVmXMaqLZ00hp72g8rJ4jDgPOdkOGawdsaaTT3taeSjP3WHEj8T8zwFyowUGVvQvMNwn8Vz+SLq2NJ5qk+EdczojZgwcR97ib1WF+ClWTYk1S66Ft4GbzgxvF3wGK3llaJ09IzlZ3Ne5ovL5Lmxs3gHDtPZcmRhKbLG7F0YSPZXojH2ZobNOA5/gozk545zh+FnVvNyvW2XTUTdolrbs5ZSNrsPRwCrdJtarReyjbtnLlZAQ38rM3cTdwQ1tG05Z37cz3Pd+I4Dc0ZAcFY1YN7yMviuJWXPLw6I3No6zdgkUjdo+UlGH5WZnt7lkbTteaoftzyOkd0bRwG5rcmjgq2NOlWlNUYLRFTOTe560rouXAXqkIGdXpFy8XJKRio8KMmho/Z1P6P+pyDaNGiDf2fT+iHtKr8Z3V5kindlXp9+7s9KPccsXEVtNP/sI/S/0OWLjVJZubLhXuV5skBIlctXjigl1noTtHv3yD0rfaijLIhboyfpsPn+wEomPcpNWxluMPO2PkCPWNJfaD9zIx/pv+KzKu9NZdq0J9zg31WNCpFf1aQRmJbiuSBSSCIhDoJ6EJpqkRBOGk2jtmWnO1C8tPSM2u85pwK3OjWsGKUhlTdE/Lb/hnic2duG9DWUrunYgyojZuPVjifR1DTZEG8G4gjEEdYIzWiZg1fOujemlRQuAjdtxX86GQ3sPXs9LDvHcUbNHdMqeujvhdc8C98L7hIzrw+8N4wUC/DTq13RIhapHde4OJDgCDgQReCOog5rEW9oE1176Uhh8m76h805t9i2Fa/nqM+RRHFS3JlOIspecGBe0aKSJ2zK0sd1Hp3g5EcFEBRgtClZK3ZkaHN6nC/u6uxY21tBs3U7v8t591/wACguvLYuaeIws0noyLYumbmAMqL3tyDxi8Df43t4rSCGmqPCbMUl+G05rXHDoN+PehvNC5ji14LXDAg4ELldGbR12Art9qOn6GwtnTyaa9sXgWfhN7zxd0dizJN5x6ccekpJILk3uW1dMKllBZD9FRvlcGRNc9xyDRf/4G8rdWHq9aLnVR2j5Jh5v5ndPAJJI1cU1myr4li7K58uDy/Ul29p3TULeTjDZJGi4RQ3BrNz3DBvAXlCvSHSqesdfM/mg3tjbzWN4DpO83lepK/opjCCkkZKycpN5lI4pspJIsxiHIwuikknrYa9z0JL1JOEEuSUkk1nHiNeiQ+gU3om/FepKDjO6vMkU7sqdYP2MXpD7jliY0klSWbmy4X7lfMfTT3JJIRbyLHRMX1sW4uPcxxRJKSSk1bGU4o/8AKvICGkMu1Vznrmk/R5HwVekktBHuozj3EkF4knIQdYFIGSSScINXXqVTtxXiSk1JZApMkPYuWyuY4OYS1wxDmktIPWCMkkksjomosXWjKw7NWDK3yjbhIOPQ/wDQ71vrMtyGpZtQSNf1jJzfOacQkkqbE1RSckTapt6DsoUdySSryQyvtOxopxdI3HocMHDgfgVlKrQaYOPJuY5vQXHYPAhJJNcUyVRibK9I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82" name="AutoShape 38" descr="data:image/jpeg;base64,/9j/4AAQSkZJRgABAQAAAQABAAD/2wCEAAkGBhQSEBUUEBQUFBUVFBQUFBQQFRcPFRQUFBQVFBQVFBQXGyYeFxokGRQUHy8gJCcpLCwsFR4xNTAqNSYrLCkBCQoKDgwOGg8PGikkHyQtKSkpLCoqLyktKiwpLDAsKSwsLCwpLCwpKiwsLCwsKSkqLCwpLCwsLCkpLCksKSksKf/AABEIAKgBLAMBIgACEQEDEQH/xAAcAAABBQEBAQAAAAAAAAAAAAAHAAMEBQYCAQj/xABLEAABAwEEBQYKBwYFAwUAAAABAAIDBAURITEGBxJhcRMiQVGBkSNSU3JzkrGywdEkMjNCYoKhJTRDk8LSFIOis+EWF/EVRFSj4v/EABsBAAEFAQEAAAAAAAAAAAAAAAMBAgQFBgAH/8QANBEAAgIABAMFBQgDAQAAAAAAAAECAwQRITEFE1ESMkFxkSIzYYGhFBVCUrHB4fAjNNFi/9oADAMBAAIRAxEAPwB+wdYUkdzakGRuW2MJAN/Q/wDQogWdaUc7NuF4e3rHQepwzB4oJSwuY4teC1wwIcLiOIKfobQkheHxPLHdbTnuIyI3FRo2NbmrxPC67far0f0Ya3uuVjZT770OrI1hsfc2qAjdlyjfqHiM2+zgiFo+4OZtAgg5EEEEbiM0dST2M3dh7KZZTRItOx4ahuzPGyQXfeAvHA5jsKGFtaqiHudQv2hffyMpuI8yTI9t3FFWqkuaVWUUnP7VIrunW/ZZFlCMtwHWhQvicWSscxwza8XHiOsbwqSrcvpi1LHhqWbE8bXt/EMRvacweCFWl2p+Rt76F3Ktz5J5AkHmuyf23HirWnHQlpLR/QiToa1WoLHFcp2qpnxvLJGuY5uBa8FrhxBTSmgDxIJL0BIKdtCcaxeMapEbE0U45NHPQYXWbTej/qcgvySNuhzLrOpvRD2lQMd3F5kijdldrLd9DZ6ZvuvQ9oDiiBrMP0Nnpm+69D6gWeu7xvuCe4+bH5yohzUiYqOgl7PYttHB9Kg9Kz2hGMhB/Rxv0mD0rPeCMhCl1bGL4372Pl+4B9YY/aVR5zP9tizdy0+sFv7SqPPb/tsWc2Vpq+4vIyc+8zlRZTipjxgoMuaemNPWqTCxR4wrCmYipjB9sOCYkjVlGxP0Oj81U/Yp4y89Jya3e5xwakclHVipZmfV/o1oPU1xvhZsx9M0nNYOvZ6XncERdF9UsMVz6sid+ewMIWneM39uG5XVt6d09K3k4rpXtwDI7gxl3Q5wwHAKuv4go6Q9Sdh8DZdLKKzOdGdXtLQN5R90kjReZprgG72NODOOJ3rm2dYLG3tphyjvHdgwcOl36BYK1tJp6p18z+bfeI281g7Onib1HhcqK3EyseZsMHwKFaTu1fRbfPqP2xWyTu2pXl535DcBkFmqxtxW5svRmapxY25vlH4N7PG7FdQ6GQ05DiOUf4zxgD+FuQ/VMjBy1DYrGUYddiO68F/dAe2PohNPc53g4/GcMXD8LczxwC1lPofTMbcY9s9LpCST3XAcFoHBNFHUEjO3462x6PJfAToKO0otppbIMg9h2ZGbj0t4EXLF27oJNBe6Pw0fW0c9o/Ezp4j9EPrOtKWCQSQPdG8feYbr9xGRG44Il6Na22uuZXN2Dly0Y5p3vZm3iLxuCm34B7x1/UBg+K2U6Z6dHt/Bi3la/Qu1JIWExPLekjNp4tOC0ls6LU1Y3lIyA52IlhuId5wGDvaqtmiM9LE4kbbbrw+PHvbmFVuEos1FGNoxXsyy18GW1HrNY4llU3YN/wBoy9zfzNzHHFaOgqGuIcxwc04hzTtA9oQRmdiVIsa3pqZ98LyBfi085juLUsbX4gcXweD1peT6eB9DBNSrNaPaexTANmuieeknmOO4/d7e9aOV3UpCaexnLqLKZdmxZFJpBo1T1jdmojDvFeOa9vmvGI4ZbkJtJtU88F76Umojz2brpWjzcn9mO5Gt5TDipFWInVsRZVxkfMDmEEgggg3EHAg9RHQumBH7SLQ2mrR4Zlz7sJY+bIOJycNxvQw0g1bVFLe5g5eIffjHOaPxszHEXjgrSrFQno9GRZ1OJm4o1MhiTcDFOhYpIIXJIzaJD9nU3oru5zkIyzBFvRA/s2DzXDue5Qcd3F5h6N2Uesp/0Rvpm+69YKkK2+sR/wBFHpWexyw1O5Z67vG/4H7j5sckKZCceU2EEvZF5o6PpEPpY/eCMjmoOaP/AG8PpY/eCMzwpdOxjONr/JHy/cBOsOO60qje5h742LN3LWay47rSl3tiP/1gfBZW5aWr3cfIyU+8zh4wVfKMVZSjBQjGXOAaCSTcABeST0ADMog09hYruy7OfK4MiY57jk1g2j/wN5Ws0S1RzS3PrDyLM+TFxldx6Gdt53IkMFJZ0Wy0NiF2Q50jz1npdxOCjXY2ENI6sNVhp2PJIyujmq3J9a7/ACYz+j3j2N71pbStymoY+TaALsooQL79/VxOPFZq1tOZJb2w+CZlffe8jeejs71l6vFUd2KlZuzTYTg3jbp8PH5ku3NNJ6m9t/Jxn7kZzH43Zu4ZLP3KXZ1lyzv2IWOeem7IecTgO1ECwNWbG3OqzyjvJsJDB5xzd+gUVRlNl88RhsDDLb4Lf++ZiLFsCapddAwkdLzzWN4uPsGKI1g6voobnTHlX9RwjHBvT2rUQQNY0NY0NaMmtAAHABOAo8akjPYvi11/sx9mPw39TzZAGGG4YKitduKv1ktMbfgpW7U7wCfqsHOe7zW/HJGSbeSKdvLUjvCp63SKmieWSzRtcM2udiON2XBD7SPWJPPe2HwEeXNPhHDe/o4DvKxhcpkMI33gLtXgSAkV4ElbkMsbF0jnpH308haCecw85jvOYcO3NGrRbWjDLCP8UBA4C4uF7ojvvzb296AjRirx02zTkddwQZ4eFu4+Nko7Bkt7RSlrG8pHstc7FssFxDvOAwd7UM7d0anpT4Rt7L8JGYtPHxTuKobB0lqKN21TvIH3mO50bvObl2i4ok2RrFp6poZNdDKcNl+Mb/NccMeo/qqjEYFx1Wpd4Pi1lfsvVdH+xnaOW9g4KfZWmU9Kbmu24/JyYgeac29mG5a2u0AbJHt0xEb7sWH6juHiH9OCHlrWdJA8smYWO6jkd7TkRwVZKMoM1tGIw+Nr7Dyfwe/98go2LprT1NzQeTk8nIQL/Ndk727lckoDFaKw9Op4LmvPLRj7rzzgPwv+BvRY29SpxXBstaH8n/0KidYqaxNJYKr7J1zumN/NeOz73EXq7jajJ5lBOuVbyksmZ+3tX1PVXvaORlP34wLnH8bMjxFxQ6tnRaejPhW3svwkZzmHt+6dxRwY3BeyRBwLXAEHAhwvBHUQc1LqxU69HqiPOpSPn8uRV0Mf+zYuMg7pHKDpJq1Y+99GRG7Pk3fZnzTmz9RwUrRymfDQxxytLHtMl7TjdfI4jEdYuR8TdC2tdnqDrg4y1KTWCL6Vvpm+69YWNbfT130Vnpm+49YhhVHd3jecE/1/mzslcr0lclBLx7F5Yh8LF6SP3wjW8II2GfCR+kj98I4vClU7GP457yPkwKa047rQdviiP6EfBY+5FnTLQiasrg5myyPkmNdI834guvAaMSbiOob1aWJoJS0g23ASPaLzLPdc3e1v1W8c96vI4mFda6mVdUpSeQMrI0EqakB2zyUZ/iSgi8fgZm79BvW+sLRqks5vKOI2h9aaW7a4MHRwbjxTukGncbAWwDlXeMcIweObuzvQ+tCvknftTOLj0dAaOprcgFW342U9C9wXB5zac9F9TcWprELr20rdkeUeOcfNb0cT3LJ1NQ5zi57i5xzLjeT2rimjwWisvQiSW5018TOojwjhuafqjj3KDnKZouxh8FHp+rKCghdI/ZjaXOOQaLz/AOFtLO0Bw2qo/wCWw+8/4BaCx7MigGzE0N6zm529zjiVZz5I0a0tWUeJ4pOelei+pHs6lZG0Mja1jR0NFw/5U9qgQFdWjbENNHt1EjY29bzdfuaM3HcEZLPRFRKWerJkjrgoNp27BSx7dTI2MdG0cXbmtGLjwQy0p1zOdeygZsjy0wvd+SPIcXdyHNTXyTPL5nukec3PJceGOQ3KwpwEpaz0X1Is8Ql3dQq2xrVfJe2jbsNy5SS4vPmsyb23oaW9O6R5dI5znE4ucS4niSpNBko1psU9UwqWUUA7bk9SimGCilS6kKIUjOQaZNT9IfqyVDfzMd7WKLJqah+7UTDixjvZct6ytjOUjDwe0/Fd8o09I7CCqdYmz8xOdHWIOotTDdrCqd/KH960TNTtKI7pJZ38C2IdwaT+q1MBF4xHenqu14QLjLED1GRoPtSvFWfmOWHT2iYr/tBRFuHLjHyoPtaqms1Q0w/iz8CY/bsIl0lfEY8JYzwe0/FVdpVLBdz2esPmm/aLPzDuR/5H9GLKFNCI2yyyNAGyJnB5buaQ0EDcpto0Mc7CyZjXtPQ4X3bwcwd4UKmtWK77SP12/NSP/VIvKx/zGfNBcs3qEjCcdYpmck1bUnVKP8zL9FFdq3pegzD84PtatU60YvKR+u35pr/Fx+Oz1m/NM7MCX9qxa/FIzkerinBBD5wRiCHtvB3HYWtsqiMbdkyPkuyMuyXdpaBf2pllQ3xm+sPmrCmkb4ze8JUorYDbddYsrG38iU0YLl67Dx1jvTcrhdmE4j5MjyyKpr5b1LqZVVzEkrjsjM6fN+is9MPcesKxb3T9v0Rnpm+49YNqiW942fBf9f5s6XJXt68KCXTLWw3eFj9Iz3wjyQvn+yH+FZ57PeCP4eFKp2ZkuOr24eTG5Wm47NwPQSLxfvAOKyFsaIVNQb31LXDoZsFjRwaCe9bNcFqM0mUtN86XnDLPyzBtLq3n8pF/q+S7g1XynOaMcGuKIhYnI2pnLiTPvXEdfoUtjaKQ0wBA23+O/E/lGTVNqXKc8YKtqinpJbECyydku1N5sbgfzlNmdzVW0/1lLrDc1KDINeyd7NmlfFG45vla6S7zWggX8e5Yqu1Q1NQ/lJ64SPP3nxud2DnXAbgtrTTG9XFPJeEau6VfdGSgpbgrGop3TVt7IT/enotRYGdWeyEfF6Kty9Rftl3UbyIdAcw6nWtH7y4/5Q/uUes1QtI/eT/KH96JyYqG4JrxVr3YvJj0ApWapB/8k/yv/wBqkq9VsodcyaNwuzc1zT3C9GC0G4lUs/1kn2mzqdy4gu2R1DuSXq5JVSejPIfgK8evY8l4MSEgRJKJe0kI5HJUNpR45DuWpp4/BBZy12YpQc1oQIiOodyfAHUO5Q2OUqJy5jK2dFo6h3LlrR1DuXa8ASBZIeibirugZgqWHNX9AMEo3JZkw5KHVE3ZnvUxxUSryXCuKKCqmIOZ7yof+Jf4zvWPzT1a7FRWpcyO4pvYkslcRznOPEk+1ONKZGScYU1kuvJaDi8K9XhTQ47TuxV1SzG7M95VDGVaUsqcgE0nuXDJ3dDnesfmuhWyDKSQcHu+ajRPTqXNgHCPQeNqT+Wl9d3zSbaMvTLJ67vmmVw91yXNicuHReh1U2nLd9rJ67vmqaqtSXysnru+akVcyqJ3rtRvYj0RIpbSl2vtZPXd81ZVloSbH2j/AF3fNUVGeerOsPNS5jJQj0RXmuk8o/13fNPMr5PKSeu75qEU7GEjYWmC6Ez/ABknlH+u75rttW/x3+u75qMF20oZYqEcti5pKt/jv9Y/NOVMzrvrO9Y/NQqRylVGScmRrIR6Gar6l+19d3rH5qJ/6nMMBLIOD3fNO155xUFyfmV04roTl4F6UmJpNHuhe0w5wXN+CdohzkgSTNTH9QcFnLZatEw8xUdrtwSjZbGdIxT8Dky8YruFyVkWLykS0l4CkmkvwHqc4rRUJwWbgOK0NE7BcN8SU9yj1P1V292KbnOC4c9jL1uajtcpNdmoQcnERvJksPTrFEY5So01kmt5jt68XiSQkZnoKl00ihFPRPSg5F1TyqYCqimlVi2TBKCY656izyrqSRQ55VwwjVMqrpHKTO9Q3FKcP0Q5yn1ruaodAMU/WvwXApkHaTzCou0no3JGFokSgvQuWroJhZIm0rlMnfzVBpynquTmpUR7djO1rucVDKk1JxTFyIVr1Na7QGs8Rn8xq7j1f1nk2fzGIoFPwo/KiUH3xf0X9+YK3avazxGfzGqXZ+r2rv8Aqx/zB8kSZXKRQ5LuVE58YxD8F6fyY6PQWp2bjyY/OfkoNoauKgj60Q/M7+1FAFMVX1V3KiNfF8S+noBWp1czj+JF/q+SjR6BT34Pi73D4IoV7VUt+sl5cQX3lfnnmvQyTNXlVdhyR4PI9rV47V7WD7jDwlaiRQuwU0pOVEMuMYhdPT+QUR6CVgP2bf5jPmr6j0Gq7vqsHGQfBbS/FWlK7BdyonffF/Ren8mCbq/qTmYh+cn2NTrtXM12MsY7HH4IgbS5kyXcqI18WxL8V6AgtHVvID9tH6rlVO0Af5ZnquRStQYqjlGKdy4gnxG97v6IHlq6MPp4+UdI1w2g25oION+OPBQYnLX6bfuo9Kz2OWMhKj2RSZf8MunbX2p75klJeBJCLs9jjLnBrcyQBxJuCvf+h6wfwT2Pj/uVRZ328XpY/fCOLjijVwUik4ljrMNKKglr1BXDojWD+A7vYf6lObovV+Qf/p/uRHD13yiJykVX3zb+VfX/AKDR2idX5E9rmD+pMv0Lqz9xo4yM+BROe9Mvcl5SGPi93Rf35gwfoDVHyQ4yfIJM1cznOSIdrj/SiO8ptdy4jHxW99PQxtHq4eBjMz1HJqu0Cfd9sz1T81vY8lArXJeXEG+I4h+P0MB/0FJ5VnquUqn1cSnKaLtDvktO3NWtnMN+RXOuIseJ4iOz+iMmzVbUdEkJ7Xj+lJ2q+rGRhP5yP6UUaZmCkJOTEOuNYpeK9ATDV3WN+7GeEg+ICi2loZVhv2Y7JGfNGBxVHbEy7kxFfGcRLdL0/kDMmh1UT9mPXZ81z/0VVeI312okPdiuL13KQL70u6IGv/dWu8aH+UPmnGa2a4dMP8r/AJWMXq0nIr6IzfMl1Ni/WvXn70I4RD5qTTaz6+77Rg4RM+IKwoVnZtK+RwZE1z3HJrAXE9gScmtfhR3bl1NmNYtcR+8EeayMf0rqm0gtOqdsQTTvd07BDQ0dbnAANHFXOjOqwm59a64Z8jGceD3jLg3vRHpaCOGMMhY1jR91gu7+s7yolt9MNIRTfkGjCb3Zg7O0WnjufWVc0z8+TbI4Rjj0v/QblKdmtDaDcFn581XSk5PNklLIsrPkwVow4LLutaOBu1K8MG/M7gMyqC1dY73AtpW7A8o/F580ZN/VDckiZh8JbiH7C06m1tS2YqfGZ4b1DNzvNaMSsraOsOZ+FP4Jo6SA57uN94HAd6wks7nvLnuLnHNziXE8SVOpInPcGRtLnHJrReT2IErG9jQYbhlVPtWav47F3JpZVHOok7Ds+wKVZcNZVm5kkuyPrPfI4Mb234ncFbWBq/yfVm89ETTh+dwz4DvU3STT2nomclDsyStFzYo8GM88jAcBjwRKqZ2Mi4viNFPs0xWfXLT+Rl1jQ0bDJK+9wHOmmdkepoJuHtUajtBk8YkiN7HE7JuIvuJacDwQn0jt2aqk253lx6GjBjR1MbkAiDoMP2fD+f8A3HKdZhuVHPxM475XTzkcabn6KPSs9jljIVsNOD9GHpW+xyxsDlW27mr4Q/8AF8yUEivAUigl+SLM+3i9LH77UbnlBKyv3iH0sfvtRrkKkU7My/HO/DyZ4XLwyIY6zLcmpq2F0EjmHkMbsWu8I7BzTgQpNga1o33Nq28k7yjLzGfOGbP1Cn/Z5dhTWpm+Ys8mEbbTbymKera9ocxwc05OaQ4HgQnC5Rwhl9ILHrMXU1TI4eTc4MPBrgBfwN3ErA1dZUB5bM+YOGbXueD3EoxuKg2jZcU7dmZgcOg5Ob5rswhyhnsWmFx6r0nFNfBagvo6x7CHMe5rhkQ43q9pNOz9WoF/42DH8zensTtraDSRgugPKN8U4PHwd7Vi6oEEgggjMHAjiEL2olrNUYqOmv6oIFRZ1PXMvDj1CSF5Y9u43ewhZe19Cq+mBkglmmiGO1E94e0dbmA39ov7FRUdY+J+1G4td1tw7x0jiihodrGZgyrGweiVg5v5m/d4jDgpdOKdbKfEcKsybr1/UGVPpTWN+rVVA/zX/NTYtPK9uVXP2u2/eBRf0i1e0de3lWXRyOF4mguIdve0YP44HehHpNoRU0LvCs2o78Jo73MPVf0sO4/qrum6i7TJZmfnCdfiydDrLtADGo2vOjiP9Kr7T1l1zjdyjOyJnyVMXXBVNQ68pbKq/wAq9BIyl1LqTTqtP8dw81rG+xqjnSurP/uZux93sVRekhdiC8EP7T6j67jjLiGtBcTgA0EknqAGJWw0d1YVE9zp/o8efOF8jhuZ93i7uRNsTReno2+AjAd0yO50juLjkNwuC6zFwhotWdGpy3Bzo5qsmlIdVnkWeILjK4exnbedyK9g2FBSs2aeNrPGdm93nOOJXTM1Kjcqyy+dm5KjWoktjk49+CicqALybgMycAOJ6FlLf1iMjBZTXSOy2z9m3h43s3lR3JLclU4ey55QWZdW3aMcLNqV7WDrcc9wGZPBDO29Oy4ltM24eO8Xk8G9Haqe1rRkmeXyuL3HpPQOoDIDcFUuQXZnsXlfDYVLOer+h3JVOe7ae4ucelxvKlRC/AYk5AYk7gFaWHoVLMQZPBN/EL3ng3o7URaCyKWgj5R2wy4YyzEbXYTlwaFyrlJhJcRqw6yWr+GxjLF0EmlIdN4Fn4he8jc3o7e5bZ1RR2XDe4hl/wCeWUjq6XewLG6Q61xeW0Tbz5aQXDixhz4u7kPq2vkmeXyvc95zc83n/jgrOjA+MtDO4vidl2nh08DYaTazZ6m9kF8ERw5p8I8fieMhuHeVkdtRtpdF6towjBZRRUtuW5xO5FfQdv7Pg4O/3HISPKL+hQ/Z0HmH33KDjO6vMPTuQtOv3ZvpW+65YqELbaefu7PSj3XLFRKjt3Nlwr3XzZJavVyCvSgl8mS7G/eYfTRe+EZJJEG7C/e4PTR+8EWpZFJp2Mtxp52R8gU63Jb6yMdUDf1e9YgOWr1pS31/CGP2uPxWQ2loKPdoys+8y1sjSCemdtQSOZ1i+9rvOacCiDYWtZj7m1beTPlGXuYfObm39UKg5egrrKoWbo6M3HY+iqesZI0Ojc17Tk5hDge0J1q+fbLtqamdtQSOYekDFrvOacD2oh6Pa0mOubVt2D5SO8sPnNzb2XqBZhZR1jqSI2p76BBndgs9a1kRTi6Rt56HDBw4O+GStjWNkZtRua9pycwhwPaFFbiojXUPGTi84swFp6FSx3ui8Kz8I544t6eI7lApmotUkWKftnQWKqbtDwcvlGjB3nt6eOaBOrPYvsDxVQfZuWnUHdiaRzUpvheQMyx3OY7i3oO8YohWLp7BVDk5QI3uwLJLnMff0NccDwP6odW7o9PSG6VvNyEjecw9vRwKpXSIcZSgWuJwuGxi7Ud+qNzphq0hftPpCIX5mM4xE7ulnZeNyENq2TLTv2Z2Fh6CcWu3tcMCtxZ+ms0I2SeUjy2XnED8LsxwxC0FPatNWsLHBrr84pQL+I6+I/RWdWMe0tTJYrhk6X8Oq/cDSQW30j1eObz6O9zemJxvcPMJ+sNxx4rFPYWkhwIINxBBBB6iFPhOM1mircWtz6bvTb3LwuVPbWk0NPg917+iNnOd2+L2qnbS3J8K5TeUVmXMaqLZ00hp72g8rJ4jDgPOdkOGawdsaaTT3taeSjP3WHEj8T8zwFyowUGVvQvMNwn8Vz+SLq2NJ5qk+EdczojZgwcR97ib1WF+ClWTYk1S66Ft4GbzgxvF3wGK3llaJ09IzlZ3Ne5ovL5Lmxs3gHDtPZcmRhKbLG7F0YSPZXojH2ZobNOA5/gozk545zh+FnVvNyvW2XTUTdolrbs5ZSNrsPRwCrdJtarReyjbtnLlZAQ38rM3cTdwQ1tG05Z37cz3Pd+I4Dc0ZAcFY1YN7yMviuJWXPLw6I3No6zdgkUjdo+UlGH5WZnt7lkbTteaoftzyOkd0bRwG5rcmjgq2NOlWlNUYLRFTOTe560rouXAXqkIGdXpFy8XJKRio8KMmho/Z1P6P+pyDaNGiDf2fT+iHtKr8Z3V5kindlXp9+7s9KPccsXEVtNP/sI/S/0OWLjVJZubLhXuV5skBIlctXjigl1noTtHv3yD0rfaijLIhboyfpsPn+wEomPcpNWxluMPO2PkCPWNJfaD9zIx/pv+KzKu9NZdq0J9zg31WNCpFf1aQRmJbiuSBSSCIhDoJ6EJpqkRBOGk2jtmWnO1C8tPSM2u85pwK3OjWsGKUhlTdE/Lb/hnic2duG9DWUrunYgyojZuPVjifR1DTZEG8G4gjEEdYIzWiZg1fOujemlRQuAjdtxX86GQ3sPXs9LDvHcUbNHdMqeujvhdc8C98L7hIzrw+8N4wUC/DTq13RIhapHde4OJDgCDgQReCOog5rEW9oE1176Uhh8m76h805t9i2Fa/nqM+RRHFS3JlOIspecGBe0aKSJ2zK0sd1Hp3g5EcFEBRgtClZK3ZkaHN6nC/u6uxY21tBs3U7v8t591/wACguvLYuaeIws0noyLYumbmAMqL3tyDxi8Df43t4rSCGmqPCbMUl+G05rXHDoN+PehvNC5ji14LXDAg4ELldGbR12Art9qOn6GwtnTyaa9sXgWfhN7zxd0dizJN5x6ccekpJILk3uW1dMKllBZD9FRvlcGRNc9xyDRf/4G8rdWHq9aLnVR2j5Jh5v5ndPAJJI1cU1myr4li7K58uDy/Ul29p3TULeTjDZJGi4RQ3BrNz3DBvAXlCvSHSqesdfM/mg3tjbzWN4DpO83lepK/opjCCkkZKycpN5lI4pspJIsxiHIwuikknrYa9z0JL1JOEEuSUkk1nHiNeiQ+gU3om/FepKDjO6vMkU7sqdYP2MXpD7jliY0klSWbmy4X7lfMfTT3JJIRbyLHRMX1sW4uPcxxRJKSSk1bGU4o/8AKvICGkMu1Vznrmk/R5HwVekktBHuozj3EkF4knIQdYFIGSSScINXXqVTtxXiSk1JZApMkPYuWyuY4OYS1wxDmktIPWCMkkksjomosXWjKw7NWDK3yjbhIOPQ/wDQ71vrMtyGpZtQSNf1jJzfOacQkkqbE1RSckTapt6DsoUdySSryQyvtOxopxdI3HocMHDgfgVlKrQaYOPJuY5vQXHYPAhJJNcUyVRibK9I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86" name="AutoShape 42" descr="data:image/jpeg;base64,/9j/4AAQSkZJRgABAQAAAQABAAD/2wCEAAkGBxQTEhUUExQUFBUVFBQUFBQVFRQVFRQUFBQXFhgUFRQYHCggGBolHBQUITEhJSkrLi4uFx8zODMsNygtLisBCgoKDg0OGhAQGywkICQsLCwsLCwsLCwsLCwsLCwsLCwsLCwsLCwsLCwsLCwsLCwsLCwtLCwsLCwtLCwsLCwsLP/AABEIAKgBLAMBEQACEQEDEQH/xAAcAAABBQEBAQAAAAAAAAAAAAAGAQMEBQcCAAj/xABNEAABAgMEBgUIBAoJBQEAAAABAgMABBEFBiExBxJBUWFxEyKBkaEjMkJSYrHB0XKCkrIUM0NTY3ODs8LSCDQ1RJOi4fDxFRYkJcOj/8QAGgEAAgMBAQAAAAAAAAAAAAAAAAQBAgMFBv/EADcRAAICAQMBAwoGAgIDAQAAAAABAgMRBCExBRJBURMiMmFxgZGhwdEUQlKx4fAzNBUjFoLxBv/aAAwDAQACEQMRAD8AHrtX1mZSiQrpWh+SWSQB7Cs0e7hHOhdKB7PVdNp1G+MS8V9fH9zVLAvZKzw1QdVw5tOUCvqnJfZjwEOQujM81qunXafeSyvFfXwG7XusFmqcI1ESBL3INesrCACTalxpF1Gq83rKpQOJOq4nkoZ8jUcI0rtlB7ENZMfvZo+flSpbVX2RjVI8oge2gZ8xhtwjpVayM9nsyriBkMLcqLFsYA4VCtzTLI4hTvJHEQ/QyrOzDklsVODCUlhljwgQHQhiLINn/o+DqTn0mPc7HP6hzH3lohjpI/s+Y5N/vkRyb/8AGzpdL/24e/8AZmELMc9I9fOWEQ3lRtFHNukR6RoKYCC5Savn9WfvJjSrkU1y/wCte37h1baf/Bmf1K/dDVXpr2nIZi8dlFDoRvBkHosyBIzbJEirYHooSJSKuIHqRHYA9SJUAyEl1LkzU+fIo1W64vLqlsb6HNR4JrxpFLLIV88hjJsVg3AkLNQH5hSXFpzdeoEhX6NrKuGHnK3GOfdq5SW7wjaqmdkuzBZZU3l0oHFEmnUGI6ZYBUeKEZDma8hHMnqW9oHotL0WEfO1Dz6l9X9viZtPWitxRWtSlqOalEkntMYdlt5Z1vLQrj2YLCIKnSo0GJOQEaRgJW6jPeXFkXUefUKgprsGKu3YIYjW+841+tXEdwrEjZ8qA06NZYFVFNCATsqczhGySRz5Wyk8tlNeC6kxKVKk67ex1FSn6wzSeeHExz51Shyew0vUadRsnh+D/u5RJXTKMsD3aDe7Wkl9iiH6vt5VJ8qkcFHzuSu8QxXfKOz3OPrOk02+dX5r+Xw7vd8DQJW9jUwjWZWFDaMlJ4KScRDkZqSyjzd1FlMuzNYG3Z3bWLGJzJMlxUAEW9ej2SmG1KUnoXqYPN4En20ZL9/GGKtTOvjghrJgtv2K5KuFK6FNeqtPmqHwPAw29SprYrgqKxg5ZJPRAHaIcoe5DHY6HcUOFQpYsMshIzRIojeDKm1f0fD5OcHtsH/K5CPUOYlohfpI/s+Y5I/eojk3egzpdM/2oe/9mYK4YRR6uxkRyNUc6zdiBMTkqohNcFqswr9UfvojWn0hHqKxUvb9GGt4xSSmB+hc+6Ybr9Ne04rMQjrZKCgxrCQCxo2QeioHojAHoOyB6kW7IFzdu601PL1ZdoqAPWWeq2j6SzgM60z3AxnZZCtZkwW5sN2NFcnK0XNqTMOjHVVgyk8EZr+thwjm26yUto7Iuoku9mkZmV8jLJS44BSuTTe4UHnEbhSnhHNsuxsuTraLp3lV27HiPzf2Mntm3X5leu8tSzsrkkbkpGCRyhSWZPMmehqUKY9mqOF/eSCxKuuq1W0LWr1UJUo9wEWil3Gds5JZk8L17BNZejWddxcR0Kd6yNanKuHbG8an3nHu10F6O/7BA1YEjIirroUsbEdZR4a2zsjeMUjl23zs9JlNal8VLq1Jt9Gk4VHnHmqLGRVtXYccGstdFHOAAtuxpSZeAbm0hlZw6QVLKtnWBxR21HEQ5bo3HeO6KqRKvDcxh4dJLlLaiKjVxZXXI0Hm804cI5lmnT42Z2NL1ayvzbPOXz/n3/Eze1bPdYVqupKTsOaVcUqyMLODjydqGqhaswZEl5tbagpCilQyIND/AMRK24KWKM1iSyg0sC+esQmZBA/OIFe1SPl3Rsr0vSOXZ0mUt6fg/v8Ac2Kw1sqaC2VpcSfSSa47juPAwxGSkso5VtU6pdmaw/WUd6rRNCAYkzMrthJWSDjXOuIgAFJ+xRmjA+qcuw7I0U/EjBSutFJooUMaxeUAiTDNMtyrHRHUi8ooxFRlaiUcQsWOhF4Mg2f+j0erODjL+52Feofl95MQ00mD/wBc/wAm/wB83HJv/wAbOn0pZ1cPf+zMBfhKJ6i/YiE4xqc1vLHBFTdBlo1Zq84dzY8VD5RtRyzm9U2hH2hZe0AScx+pc+6Ycr9NHEZhMdTJQURaJB1G6ZB6JQCxbAHbDKlqCUJUpSjRKUgqUTuAGJgbUVlgatc3RaAkPWhhtDBUEpp+lUMT9FNMsTmI5t+t7q/iWUfEMbfvXKyUuQ0pCtWiW2GqNIxPAZAVOGccyybxnljWmpjbYoyeF4mV2tfR1+usvVSfQR1RyJrrHtJhOTtlyz0lENBT6Mcvxe/8FN+Gp3Rl5KQ9/wAhSuESJFzpFDYmvWVuG2m88IvHTti9/WYVrZbh8dIXQN9FLoQ0gCgCQB2k7TxMPRiorCPJW3Ttk5zeWDdoXvmnzTWUa84sZkWWsRx06zqjygAulql5NFVlKd21SuQzMSot8ADU5fs6x6Nvq7NY0PcIt2V3sATjs9ozLmwL0TEoaNrqja0qpQeQ9E8R4wvbXGfJKYeWdeiWnE6jgAUc2nKEE+wrb4HhHPsoced0aQscXmLwyNN3DWuqpfH9Go+CVfPvhOdP6TrafqSzi34r7FDNWY4wrUeQptW5QphvG8cRCVmU8M9RpJQnDtQaaH7OtZ6WXrsrUg7aHBQ3KTkoc4iEnF5RbV0V3Q7Niz/e4vk3wS/g7Rte/wBBR4H0eR746ELlLk8fqunTqbcN18xHmMKxsc4pJ1ukAFaG0qOqsAg4Y/DdEp4AgTVhGp6M19k4HsO2N67sPchorVtqSdVQKSMwRQ90deixSRmzkxvNZRCODCT5LHhEoDYf6Pa+tODeJc93TfOFNc/R95aIeaT/AOzX/wBl++bjlX/42dPpP+3D3/sz5+mTCkD0eqZGQMY0YjBZY5FTbIc6L0Vce+gn70bUcs5/VfQh7QpviiknMfqXPumHK/TRw2YLHTwUFAjWMSDqNUiBxllS1BKUlSiaBKQSSdwAzi+yWWAY3Z0bTcy5RxP4O2KFSl+cBuCMwedIUt1sI7R3ZKiGb87KWUktSSEqdpRcwuilnf1tg4Cgjl2XSseZM0S8AGtm9brpNXFLO8khI5DbC7s8ByvSN7z2Bp90rNVEk/7yimWMquEdkctS6lGiQVHhErcpPzd2yezZSvSB5D4mLqAtLUP8pYNyThoAKDwi4u3nksJawhms9kBBZo6JpNcEgZk0A74EsgUFr3xzSwP2ih91J957o3VSW8iMgjMzClqKlqKlHMk1MUlPOyDA1FMEj0dhozEiuGyToJjWNPiRkMbpaQ5qSIBo+0Pybh6wHsOZp7ajhFLNFCXGzBSZs9h3ms62G+iUElf5h6iXEnKrShnzSa0zpHL1GklHaayvEYo1NlMu1XLD/vxBO9ejBxFVyhLqMT0SqdIn6JyX4HnHMnpmt4npNL1uFi7N+z8e7+P7wZrNSikkpUkpUDQpUCCDuIOUZKWNjoTqUl2o7ockrTcZwB1k+orLs3RvC1o5ep0EJ74w/EtEzzbwwOqr1VZ9h2wzGakcO7TTq548SrmE0MXFybmErHbzgAKbESxMANzLaXE5Y+cn6KxinsMXhZKDzFkNCXm0NuBHTWesvJzLCyA6PoLwSvkaHmY6dOvT2s+JRx8DKJqXU2ooWlSFpNFJUClSTuKTiDG08PdAhoRRAatoEco7M8Ute9fzhXW/lLRNH0mn/wBY/wDsv3zccrUf42dPpP8Atw9/7M+fZqFIHodUMNxoxWs6GcQXXJpGiJiq3+CW/Eq+UaafliPWFiEPf9Ar0iM6lnzKv0dPtKCf4ofoWbEjgvg+d6R2FAoLGiRAd3Q0YTU3Rx0fgzBx13B11j2G8+00GOFYWt1cK9luyVHJpDVnSVmIKWAEGnlZlfWdI3BWytPNSAOEcu/USnvN7G9NErZqFay2C1u6TFJQpqXaCUEeesnpFHeaGg5Y84Sje5PZbHXu6VGmHny871cGZztoLdUVLNamtNkXbbFYQjB7DCTXAZxGDbtpk5iyzmvAbtv+kXUfEVnqEvRLNh0NiiRQf7zjRLArKTk8skItKAqSmrQJygAhWheNCKhPlF/5BzO3s741hU3yRkFp+0HHTVaidwySOQjbzYLYghkwvKTZY9FUgPRdIgkR3U4yMz0T5qA9rRR3IMCa0QrScHaFkEEEgg1BGBBG0GNU1JEGk3O0uzEvRubBmWsteo6dA+kcHPrY+1Cd2hjLeGz+RKkacpFm2y1roKVqAprJ6j7R3KBxpngoFJ2RyL9Nh4mh7S667Tv/AK3t4Pj++wzm9Wj1+WqtsF9rHrIHXSPbRn2iowxpCE6ZQ3W6PR6bqVGp82fmy9fHuYBvtREZFtRQIJ9QwX1hv2jt2w1GZwdRpVnK2Lax5pKqorgcRwMap5EJRceSwkHi2vPbElTaLi20FpCSYAOtIdy5eeb1nEUdSOq8igcAGwn0k8Dv2RrXbKHBDR87Xhuk/KkkjpGx+UQDgPbTmn3cYdrvjJlWgu0IKo7M/Qa+8qM9ZxEmJpmkVdbLe5tfvkRy9R/jZ1Okf7cPf+zMDmhCcD0eqRHbjRidZ4ZwdwL0jXdB7VTNcmPHpflGmm5Yp1r0a/f9Aj0xt6tkzHEsj/8Ads/COnpP8y/vccCXBid1LiTk9RTTeo1XF5zqt8dXas/RB40jp26iuvnnwKJNmx3auBI2cnpnCHXUipeeoEI4oQeqjLM1PGOZdq5z9SNIVtvCWWVl6NJ7aaplh0qstc1S2OW1XgOMc+V64idanpU2u1a8erv/AIM5nbUdmDruqrtCRglPIfHOE7bHN7npOn6OvTwzFb+PeD08upjepbHK108yY01JKVjkN5+AhhRONZakOhrUNU579sXSwKym5Exif2KiSp2t1JyUIAGHZlCMSa8BmYlLIFdN2kpeA6qdw28ztjaMUiCFWLOYYOYybySeiuAFAjSMSDqGFFLkg9WLKTRAtYnyjASsV7QC1iykA/LMLWaISpZ3JSVHuEMwsS5ZDRey1yrQcFUycyRxaUn7wEavU1L8yIwzyLEtKTcDiZebZWnJaW3BThrAUI4RlOyqaxlMnDNGuppRdwbnmXKjDp0Nq73GwMOae6ELaI8wfuLJ+JfXgunKzyelbo24oVDiB1VfTRkeeBjn2Up+pnS03UraV2X50fB/RmSXluw/KqIcR1djicUK7dnI0jHsyjydHytV6zB+7vB2pSagkEZEYRomJWQLZi2SadJj7Qz7RF1PuYvPTJrtQ+Aa3TtvVUClVRwMaCjTWzN0sSfS80NuGMBAI3qsvUXrAYGACpsCzGW3FuNoCFrAC9XAKoag6uQOJxEWc5NYYEu/S62a+P1X75EL6j/Gzp9H/wByHv8A2ZiUymEYM9TqYZRCTnGz4OZHaR5WcC4JltI2LQP/AHr9h/8AWNNNzL3CfWfQq/8Ab6GmWpKtPILbyEOIqklCxVJKSFCqTgcQDQw3GTi8o4IM3mvWqXGoxKvPLAoCGnEspp7Wr1uScOMY2WtcJs6Gl0Ubd7LIxXtWfhnb3/AyO8VpT00qr6Xc+q2ELShPJNPE1MKSc5Pzjv0x0tEcVNe3Kz8Snasl5aw2lpwqJ83UVWp4UiFF+BeV1W2ZLHtNJldGGozrzTpCqV6NqnV4KcIIJ5DtMaw0vfJiOp67+SiO3i/sBtp2S02o6ie1R1j4wzGCjwcK3U2WvzmVbjUXMCI+3ABBeaAxUQkeJ5DbEqLfAHIseYWKty76hsUGlmvcI2VPi0RkhTdnut/jG3EfTQpPvEQ68cBkixXcD0AHoMALFkgOhG0VggSB7gbZPWVtAHdCZYpX5ID0R3CACE7LAbB3CABsNgbB3CAC3si1C2RugA1S7VupcABOyAAjeaCxAAH21ZxQaisAFU1aJScYALJTyXU0O6AALvFYIxISKcoCcsEENhtRSQNU8BnAGWdhPRqqKDlAGWaNcS8OqoJJwgINOnJdL7e+owgAz6YYUw7Q5VgA5vgrWs9+mRSg9ziD8IyuWa2P9Ml2dXB+v6Mx1wVEc1cntbF2ole4mhhhM49kezIRzfEoizhM1/QIv+tDgx4dLGtHL9xz+rPMK/8A2+hoNpzWqqGTiFa5NQAVy3+sTABbXZZ1llZgA7vjOhKKQAY7aS6rMAFe6iABqWkS4oDjABrFz7otoSFqSCeUABTNoIFE4QAVbj1eq6kKScMRAAN3l0fMupLjKU7yKCADLrRu90SqFI7hBkCM3Ip9UdwgyBZSUgmvmjuEAFwpgUCABjwEABhY92PJDq8coAAP/vqY9Rn7K/54V8vI766XT4v5fYju3rdVm212BY/igV8iJdKq7m/l9iI5eFX5tPeYsrheXTUu8YVb5/NjvPyi3lTJ6DHecG3j6g7z8onyhX8F6ybI3zdaNUpTXiSR3QeUYR0cc7svG9Js+rJ4IG5LbfvUCfGFp22Lhnb0mg0UliUc+1v6YHVX+nz5zwWNymmvgkGMlqLF3j0ui6OS2jj3v7lfNXufJqUNHklQ/ijaOpbObf0SuO8W/wC+4Ybvw+nzUNjmFn+KNfLMSXTq1y38vsSVX8mFihSyRu1FfzRR3yQxDpdEly/j/BR2hbSlZtpr7JI99Y0jdkUv6aoPZkVNuGlCgYcf9Iv2xRaVPbI/J3lU2apQO8wdslaVZ3YTS+kmeICUuhtI2ISnHmVAmFbbbO47ug0Gkl6ay/W/tg7mL7Tix5RaHdxWhNe9FD3xnDUzXI5qOh6aSzBNex/fJXzN85hxpTCg2ELFDRJrnXMqNMo1nbKUcCGn6fVVapb5RToMKs70HlYIswmNYMQ1ENxkbo0FlusFzde8r8mV9AsILmqFHVSo0STSmsCNp2QOUorMSkKarZKNyyl7ggdv/OnzlNrO9TaQf8tB4RWOpn3m1/RdNnMU0vb98kdV/prc19hX80aK+QpLpNC8fj/A2L8TJPmM/ZX/ADxLvkikekVSeE38vsTE3+nUDqOpbHqpbbI/zJJ8Yx/EWSezOlHpGjqh58cv1t/TBW2jpAmHfxgQriAUk86GnhDMbJd5xL9DSn5ja+ZSrvAonzB3n5Rp5QU/CLxOf+uH1B3n5RHlCVo895MkbyKQapbRX2qkdwpFXa+42r6fFvzmy+GkudAolaED2W0H7wMYu2x8HSh0/RxXnJv3v6CJ0lTx/vA/wmP5Iq7LfE3jouny/L85fcdN/pxQxW2rm2gfdpEfiLFyaPo2kn6Ka94o0hzqRRKkI5NpP3qxL1E3wZx6PpoPzk37/tgr7QvM86KrS0s7Tq6pP2TTwiY6mXeUv6HS12qm18yjVa5B/FjvPyhhW5ORLpzi8NjzV4SnJtPeYPKgtAvEmyN4nNbWDbYI9bWV4VEZWahrgd0nRo2PM28F1/3/AD4wS8lI3Bpmg70Exh+Is8TrLo2jS9H5v7gStFIlPJSdbicgxJVM8RAQ0mNKRFkzGVY2pMWyYOA2UxbJk4ioXSBrJMLHBlnKzNc4VnXg7ml1fa2ZKIrGXB0GlJEGZl43hM5Op02N0RkqoY1ayIxk4sfNFCM+Bt4siQH2qGGIyycm+lxeRutYsZJ5Hpd2hiko5GNPc4MupV7WEJThhnp9LqFZE4mmNoiYT7jLVaf8yGmlxeSMKrPE7dTURWLwzW2PajlENWEbnMawzyk1xGcRnASj2llcj8vN7FRSdfehvT6xehYSOjB2xnloc8nCW6Zyt1KOcSoykUnbVQtuSumZsmGIVpHF1GtlYyNrRrgS7WRUiIJSyPttRRyGq6cjoainaGFU0MvReItdlDAXGmBVTZJZmCIylBMdp1U4Fg08FDjC8ouJ2ar4XL1nVaRHJfLg9zy2wqBSaCdULFuhoSYrnF/Kiy0Ec8klIAFBGT3H4pRWEegAYS6FZxo4tcCkbo2bSOXGolSM7KccDJEXMGmj0BU5KYnJRxG1IiyZjKA0pMWTMJREQqkS1kiE3FljKzO+Fp1nZ0urzsyYRWMeDptKSK+aYpDEJ5ONqtP2d0R23KRo1kTrscWPOJ1hFE8MZsirIle6ihhiLyci2DhLJ4QELfdEiVfoYznDKHdLqXCRcsuhQhOUXFnpqbY2xI0yzTERpCWdmI6mhwfaieacglEiq3I3MN7YtBmOorxuhlCqRo0LQlhnS2q4iKqWOTSdKmu1EjkkRpsxNucNhtSiYskYTm3yNGLGLPCAhDzZirGK2WEsIXmdjTJMkluMsj3k0yNMS0awmI6jS5WxWut0hlSycWypwZ5BgYQY6moyijx3m8creJLam9ioylX3o6FWt/LYSEHakxm/WOwae8GOBe/CK48DVWL8x0KRG5ouyIYCuww5Kbo0VniK2aLviNhak5xbClwYqdlW0lsOVCorujXMLFsNLbiyZhOto4ixkxICMHCkRZMzlAYUmLpisoYPIVSBrJEJOLLCVmIXnA7Ol1OdmTFJqIxTwdGUVNFZNS9Iarnk4eq0zg8oYbcpF3HIpXa4sdWkKEVTaGJxjaiEtBSY2TycucHWz3EQE87olSsxQxnOGR7S6p1suG3AoQk04s9JXZG6JEfZ1TURtGWTn30ut5QqF1wgawTCaksMYeapF4yyK21OLEbVSJaK1zaY8pAVFMtDEq42oiuy9I0jMRs0zRHUiNExSVeDikWM+yKmIZMdiWw7SMpROhp7sFi05WFpLB2arFJDtIqMYTGHpYGLxsaFLtJGaKyYlCIahYmcPUaOdbyhgOERfs5FFa4vccDtYr2TdWpnSV7sIhotGeN08DqZpQ215xV1pm8dZZHvyL+G8BEeSL/j34IT8N4CJ8kUfUPUh6TcWdqe0n4CLy0yYrT1uUOdw8uxYUi+mkxMLSs5dGEhI5lQJPhBHSJcsm3/APQTltGCx6y+mtDzbidaVm68FoBr2pUKd0X8h6xb/ls8w+DByZ0ePsqo8sBPrBJV4Ye+KPTes3j1tJYcc+8eGjjXFW5lKuBbIP3jFvw78Sj6xF/k+f8ABBf0fuJ/Kp+yqDyD8Sv/ACsf0sZFx1/nUfZVB5B+JP8Aysf0sR24bmx1B7FRPkX4lH1KD/KysmboPJ9Js9qh8InybM/xtb7mRk3ddB85Her+WB1Nkw18IvvCq7t0UukdLMavBCNbxJHujP8AC55Y6uvuKxGGfawxc0SsLR1JhytMCUII7hSJWlS4ZnLr1k9pQXxYBXi0bPy5NFoWnfRSfDGLqpoVlrq5flaBwWI6k0JR3n5QOpsmGvjHxLBq6qnE16Ruu7re+kQqmu8mzqFc+Ysqp27zzRx1TyJ+IjTsMWWoinlDabHWU6wKSBmKmo54RHYZf8TDO2RiVmdUwvOvJ19Lq3Wy3bcCxCjTiz0NdsLokV5kpNRlGsZZEbqHW8rgvrn2CmdWtCnei1Ugjqa9akj1hTZGldXafIjq9f5CCzHOfXj6FpaejV1s1S6lSd+qR4VMb+Rficz/AJSL/K/iRJW5SyaF5CfqqPyiv4dvvNI9XjHiL+JdMaNtYf1kf4Vf44j8N6y764nzX8/4OJjRUr0ZhJ/ZkfxGLqhrvMJdVhL8nz/gp5zRu8nJxB7FCJ8k/Eyeurf5WVD9zX07Ud6v5YnybK/jK/B/33kY3ceG1Her+WDybJWtgvElSdguVxWhI+sfhFHQ2M19WUO5hfY9yW3PPmSOCWx7yr4RT8IvE3/8hkuIfP8AgJmNF0sof1h7sCPlE/hI+JT/AMiu/QvmPq0RSx/LvdyD8IlaWK72Vl1+2XMI/MGrc0LqAJZfCvZUjVPeCfdGiqa7xSzXws5hj2Mzy1boTUuSFpGG6vxEW7LMPLxXBWCVXtoOZiPJs0Wrj3jgkVHanv8A9IjybJ/FwPGz1b09/wDpE9hlXqoDZkFez3wdhlfxEAiVdwHzFxqJDKrOfayBI3iAC4sO+L8uR1lCmwwAapYN/mJlIQ+BU4VgAi2zMyDaz0U7LtuDNBdSKHccaDkY0VNkllJkZQyxazbgopSFbloUlST2pMUcWuUSR5kIBwcQeGumvdWDDAaS6N47xEAcvMBQwpABTzklSACE04pBqIADe7N7KUSvlAAS2pakmpOq8+ygkV1VrSk0O2hNaZxVzjHlm1emutWYQbXqRm9v2WySSw805wQ4hR7gawKcXwybNNdXvODXtTBkqU2dsWMCamdS4NVcAFRPShb1lIOBBruIIgJXIIDHKFzrp53Q/LzBSYznBMb0+qlWy3ZfCxCkoOLPR06iF0cMNNHViunpn0DqJCUc1E6x7gB9qHNK28s8316Ma3GK79zQLPnwRqLHDGGzzo1aNi+m3iIAIko+pBoYAL2XmARXvgAjOWlKn+8Mf4rfzivbj4m/4a79EvgyvmFSysnmT+1bPxg7cfEh6e5fkfwZUzNmNrPVWgk5AKSa8qGJyijrmuU/gVM3ZCkxJQjtKWjKsAF9ZV4lowNaQAF1nXmQR1lAczSACau90knBc1LIO5TzYPcVRdVzfCfwIyQZ68Vlughc3KH9q384t5Gz9L+AZQH2xZlkuVKJyVB/XN/ODyNn6X8AygZmLsyx/FTUuv6D7R8AqKuua5T+AZID12CMlA8iD7orgkimwVxAAN+Er9ZX2jGmSDnpTnU15xZWNBg7/CFesrvMXU4PlBg90yvWV3mJ7C5iBwlUbV3ygQ0OAgw9G2FiwymMBFZ9xLQeaS81LLU0oVSslCQRvAUQSOML2WV1vGSUshjd7R8wlIU8ouujFTZwbSd1M1duB3QlZqHL0di6QUdFqAJACQMAAKAAbABlCxJysA5wAVdoSoSCokBIzJIAHMmAlJt4QJWheBKCQ11z62SR8TGbsXcOV6KT3nt+5RKtFa1lSyVKOZPdCtke1ud3SX+RSguAoujd1c+4UpKUJSKrcViBXIAekrhGUKZSew9qup1U15lu3wgnvBo0l5VvpFTRSP0i0NIUeHyrHQrofCyzyt+udrz2UgGU42F6jSwsgE9U6woNutlGrhKK3Qi3keXNHVIO4jwirJjygPI2iMDqtd6FBrwMRwWTUvUxxt0pMVcUzau6VbNj0IXlQnppdwgaxS4n7qv4ItRHs5Rl1a3yyhZ3rb6r6hdpBDMrLqm8aBSBRFKqK1AYVwyJPZDlVbsl2UcVvBVXavW28mrawsbRkpP0knERE65QeJIEwkXKtvCooDFCSvXJLaPCACotm7UvN1Kk9G7+cQACT7acl+/jGU6YzH9L1G7T7J5Xg/p4GeW/dN+VqVJ129jqKlNPaGae3DiYSnVKB6XS9Qp1GyeH4P6eJRDDEYEYg7RGeR1xT2YU2JfNxuiJgdMjLW/KJHP0u3HjDENQ1s9zj6ro9dnnVea/l/Hu+AQzVgSNpIK2yCsDzk9V1G7WG0c6jdD1V/6Wed1GlsoeLFj9viZ1eS4k1LVUAXmvWQDrAe0jMcxUcodhbGXqYtgEo2xggWsXU2iBQqNVcGDrWjVXIjB6sW7aYYEMZySYCUjLsokZpHIcWjQSIA9EALEptcAKDG0bU9pEYLSVsVxSQs4IONQQSRyGXbA7Oy9gwbTcS/XRIQw4PJoSlCRuSkUA7hGLeXlkhtaFhtTKell1AKzwiABiY1kEoeSQR6WyAARtq9TTZKWvKqGFRggfW29nfGMrkuDo09Nsn509l8wKtK1HX1VcUTuTklPJPxzjCUnLk69NEKliKIaJcrICQVE5AAknsEQsk2KKWXsW8rdZzN3qD1RQq+QhiNb7zk26yK2huXsteNFnp1U4UxDaT1lHed3MwxCvOyOdOyU3mTAa37eenHlPPrKlHBIqdVCdiEDYB45nEx2NO4xj2UYsO9D120TSJtavPQGkI4BWupXfqJ7jC3UH6OCYjl57tLY1iQQACa7KARzmaRWWkjNMowOpujxgB4Z0F7++DHgSp90i4uy8pD2sn1TiN1REw5MtUsV+rIc21b6piz35dwk9ULSdoU0QvxAI7Yc09nYsUjmtZRlspNLbUFtqUhQyUk0P/EdxxhasMz4NCuvpMUghMyP2qB4qQPenujm36Fx3gWUjW7GvC0+gKCkrSclJII/5hBpp4ZcsXJBC8UkRAERyUWjZUQAB9v3GZeqpryDm4DyajxT6P1e4wvZp4y3Wx19J1e2rzbPOXz+Pf7zObYsZ6WVqvIKdys0K+ioYHlnCkq5R5PR0auq9Zg/d3kSWmVtqC0KUhQyUkkEdoiqbW6NZwjNdmSyg7sDSHkibTUZdMgY/XQM+Y7jDUNR3SOFquip+dQ/c/o/v8Sdb9ypKfR0zKkoWrEOtUIUf0iNp35HjHQq1DXG6PP2VSrl2ZrDMovHdOYkyekRrN1wdRUoO6vqngfGHYWQnxyZFFSLuICRAHoMsDoGNIyZAsapAeKYJUxDJyURhLTRZOTkN1wGJOQhaemwTkmf9FfpUtLSPaBT4HGFJJIsRHJdScxFQJtlWutk085BzScuyAApaUlxIcZOG0bQYACCxL9rk0k1qaHVQdqqYdlYrJ4RrTX5SaXd3lDOWw9M1LrzrlcwpaiMeFaAcI5kpzT3Z7qnT6WyC7EUvYkVyLNcVXo0LcpnqpKqc6ReEu0K6iryG7ax6y4sa6DjvWc8kPVI8oew+b290MQqb5ORqOowhtDd/IvnX5Wz0Y0SSMvOdX8fcIbrpztFHGuvna8zYFW7fN14kNjoUcMVkcVbOzvh2GmiudzDIMLJJqcScydsaOOCBIqngDQtDlvfg8w8n0XG0k821UHg4qM9TLtRRKNRv1aSXbNfKfOogcdVTiQrwJjnXtqDwdHpkIz1UFLjf9ngweaktohWFvieg1Wg74lctBEbp5ONODi9xIkryWFhPqbdqnHqkEHIjd7ovHkwvWIBK4+2ttZSdRQQoqQdoCSTq741XIkAIMdCFjiUOwuHa9QnsyrRPsq1npdWsysoO0ZpVwUk4GLWUQtQJtGoXV0noVREx5JeWtU9GrtzR21HGOXdopw3jui6kabI26lQFSCCMDvG8HbCZYsAG1jZABGnbFS4kpUErSc0qAIPYYhpPZlozlB9qLwzObxaMVYrlTTb0Sjh9RZy5Hvhaen74nb0vWGvNu+K+q+3wM7npJxlZQ6hSFD0VCh5jeOIhZxw8M7ldqsj2oPKO7MtZ6XXrtLKDtHoq4KScDFoycd0ZX1Quj2ZrIdWVflp4akwlLaiKVzaVzr5vI4cYahenzsef1PTJw3r3Xz/kqLxXDad68sQ0o46ubSuVPN7KjhHQr1LW0tzlOJnVqWW7Lr1HkFB2VyUN6VZEQ3GUZrKKkOJwAoEbQgQd0hhRIOaxg5EhFd65z81RX4pr11g1UPYRmrngOMLWamMduWSkafd67zEoPJoBXTF1WLh7fRHAQhZbKfJZItJiUQ4CFARmSC9sXOQsEogAzy3LvKZONBzwgJSb4KiTnVsklCqVFDEErZ7odUvW61STtriYx3WzOnHsyj2oE+x21LWEg0FcVHID/eyKurtG9eudG5uzd+ZWQs+obB1AENtCiS6s+seOKlKx25w5p6O01BbHHvvnbN2TeWzJbb0izT5JSllitadEg6wH0lqOPGOqun145yL9pga6sqJUolRJqSTUk7yTnA4dnYDiIJPQAIRFHEC9ub+PNPzavemFb1hEoOH59XQOoJwU2sduqaeMJzWYtDGnn2LYy8GgMZma5xzpQwe0p1SksMV6WCoiM3Em7SwtWUVj0sRDUZpnDu0soMk2KPKfVMaw5OfqE1AuJmWBBI2A+6NRADKw0p42ZXAsaLxQChUa13OJDQ4FQ7C+MuSuC6sG8r8qfJqqja0upQeQ9E8RSIt01dq9YJtGo3Yv2y/ROv0Lpw6N1Q1VH2HMAeRoeccq7R2V78oupJhw1bCkmiwRzhUsWcvayVbvfABzaUhLzSNR5tLidlc08UqzSeIisoqSwzWm+ymXareGZrefRgpFVyiulTn0SqBwfRVkvwPOFLNO1vE9FpOsVz829YfiuP4/vBnr0qUkpUClQNClQIIO4g5Qtlrk7irhJZi8osbGtl6XPUVVG1teKOzansi8L5R4FNT0um/0lv4rk0Cx7WkJ5PRPhLalYdG7QoUdmos4V50O6HatSm/BnnNX0i+jdedH1c+9FZefQuCCuRcoc+hdPVPBDmY5KrnmI6lOrxtNe85Dj4GS2pZjss4Wn21NLGaVCmG8bCMMxhHUhOMlmLKESLZA1ywLgNMUU6OmcG1Q6iT7KNvM17I4VmolLjY0SCtEvujAkkoklboAIttTTMsPLOBJ2IHWWfqjHtNBFJ2RhyxnT6O7UP8A64+/u+IB2zfFxdUsAtp9c0Lh5bE+POFZ6nPonc0/RVDe3d+Hd/IIzTZUSVEknMk1J7TGSnudCzSrs4SISrGdUNZDayN4Sad+UN1ybPPayiEHyiG2gtLGumoBxTvjZrPJz42OGeyy6m7WbRTo8cKhIwArvMXjBszbzyUs7PrdNVmtMhsSOAhqvEeCrGUqh6u9rkq0dw2mpoqckQtOtxLJnMZEnoACnR4zrTDnBlX30QrqfRRKCu1JbVQs7kKP+Uwi+DSHpL2mdg0hXGTvKTiSmJmMpVj9GqxySqhQjLeJ0MwtRaXWsRTjjigKhCMeaiKeAVDenl2mee6vSqor1smWhJlCV4eir3GG1ycEzikNOJUSM8NcEi1i6s/URgWNF6gFCo1hdKJGDsLhyGoT5K4C+69/5mUAQqkwwMOidJ6o3NuZo5YjhFLdLXbutmSm0axdu25G0KCXcLL21h2iV19g5ODDZjvAjl3aayrnjxLqSZcPSEw17QhckRFruI89JgAjWxJSc6mjydVdKJcGCx9baOBqIznXGfI3pdbdpn5j28O4zu8NxpiXqtvy7WesgdZI9tGfaKjlCc9PKPG6PS6Xq9V20vNl6+PcwTK4xwdJ2NBPdu/szK0QT0rQw1Fk1SPYVmnliOEb12yhtyjlazQVajMl5svFfVBk7aspajWosJXt1F9V1s70nMc0mkP034eYM81qNJZS8TW3j3ALP6MFa56F9Ops6QHWHAlIoeeHKH1rdt0Kdk3hEq2cqQgXK+3JqVlUaz60or5qc1q+igYnnlFJ2RgssY0+ku1EsVxz+y95m1v6RHF1RKp6FGWuaF0jhsR2VPEQnZqm9o7HpdJ0KEPOufafh3fyBLqyolSiVEmpJJJJ3knOFW8ndjWorCWEEN2rkzM5RSE6jX51yoSR7AzWeWHERrXTKfAhrOpUabaTzLwX18DQ2Lm2fZzfTTK0Ej8o+QE61MkN5E4VA6xh+rSrOEss8vqurX3bJ9leC+//AMAW9WkeVNUSzSndmuvyaOaU+cRzCY6UdDPHnbHKcjMbUtJbxqoJTwSKDxJMVs06jwCZXiF0+y8EixpkBY1jIg6CoYha0RgcBh6FimsMrgRQjKyvs7oExIzaJDDRif8AyHP1J/eIhPVeiiyDm3UAy7x/ROfdMIT9FjGnWbY+1fuZSpEKJnoZVjZTFsmLjgcbdpFXHJrXc4mlaIbSQFvtr9NLZH1CofxiL6dYbFer2eUhB+Gfnj7BLpBs5tElMPDY2QCN66IHioQ9VHtTSOEz57Ih+UGiolIycSRKRk4kiRXdALWLqzxIwLGiw+GAoMXVkokHaHSDUYEYgjMHfG8dV3MjBply9MMzLarc3WaZyqT5dA4LPnjPBWPtCMrKKrN4bP5EptG1WJbEjaLfSS60r9ZPmrQdy0HEe47Kxz51yg8SLpnpy66FebhFAKZ2yJhk1STQQAC9v2EzMVLiCy7+cQMFH20ZK54HjGNlMZepnR0nU7qNn50fB/R/1GfWxYbjB6wqmuDicUn5HgYUlXKHJ6PT6ynUrzHv4PkqkqKSCkkEYgg0IO8ERCZacMrDCCWvtMpSEnUXT0lA6x50IrG6ukcqfTaZPKyvYFE3f8sghshbp80ZpTxV8o2ssUUczR6KV81nZf3gCZucceWXHVKWtRqVKNTy4DgMo5sm28s9xRXGuChFYSLGwLtzE4rVYbJAwUs4No+kvfwGPCJhXKb2KarW06aObH7u9+41W7mjuVlE9LMqS8tIqoroGG6ZnVVnTeruEPVaZLndnltb1q67za/Nj8/j9iivlpkZZq1IpD6wKdMqoZRs6ic3PAZZx1atG+bNl8zhuRittW6/NudJMOrdXvUcANyUjBI4AAQ9C2qtYiiuGQNaNVdCRGBFCMrIpolDKhHKtjhl0IDGaeCRQY0UiBY1TIFBjWE8EDqTHQrsU1hlWhIrjsvDAP8ARJZxcXMLA8xCE/bUT/8AOEdcsYLRC68LJTLvVH5Jf3THNn6LGdP/AJY+1GUQkenEKYnJVxTG1IiyZjKsvLmvlD5I/Nn7yflGtXIhrs+TXtDm8NqdLZ8w0Tm3rdrakuD7kOUS7NiZyHwYzHa2kUOSIXlWGRKRi4kiUjNxJEpGbiSJFAFrF1Y1yGD1YupRkQLE4aAk2daLrCw4y4ptYyUk0PI7xwOEQ55WGBqV2dMjqaImaV9cDA8xs93KMJQ8CTRLO0ksuAawFDtBBEZEl7L2jKzI9E90AES0botLSdTCoyzB4EQEptPKMxvHo9WkktdU+oa6p5H0fdyhedCfB1dP1ayHm2br5gHNSjjailxtSVDZT3EYGMHBo68NVXNZ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88" name="AutoShape 44" descr="data:image/jpeg;base64,/9j/4AAQSkZJRgABAQAAAQABAAD/2wCEAAkGBxQTEhUUExQWFRUXGRcYGBgYGBgcGBgcGhoYGCAYHBgbHCggHBolGxoaITEhJSkrLi4uHCAzODMsNygtLisBCgoKDg0OGxAQGzQkICQsLCwsLC8sLDQsLCwsLCwsLCwsNC80NDQvLCwsLCwsLCwsLCwsLCwsLCwsLCwsLCwsLP/AABEIALEBHAMBIgACEQEDEQH/xAAcAAACAgMBAQAAAAAAAAAAAAAEBQMGAAIHAQj/xABEEAABAgQDBgQEBAMGBQQDAAABAhEAAyExBBJBBQZRYXGBIpGh8BMyscEjQtHhFFLxByRDU2KCFRYzcqKDkrLSJTRj/8QAGgEAAgMBAQAAAAAAAAAAAAAAAwQAAQIFBv/EADURAAIBAwEDCQgCAgMAAAAAAAABAgMEESESMVEFEzJBYaGx4fAUFSJCcYGR0SNSYsEkNPH/2gAMAwEAAhEDEQA/AOYy8SKE0NK3BPEaCJfgEi9aPmNLA9Gb7RMvZgUnNLPxE1exUBSpD01pyMQSkGWWBatUmnY8Pd4V2zqO2U1mDCpuD/DDFzQAWGp09u8ep2MmaQ71AYpvrr+vLjB2ycqyEqNRUAkAPy0N+uo5XzDbHogBLkHUC1XLUZyTbXjGXVxuASpOLxJHJdo7uTpbnKpSQ5tUAcRwtUcYVpwxMfRg2Yh6SwCOQqX4g2H3ELNpbmyJ4f4ZQv8AnQwNLOD4TZuPO8Gp1+qQGVLgcKVgzzieVgNNIum19zp8rN4c6AWKkglhVioXH05wtRhG014+sOwUZaoXeVvE8vBMa2bT9+kbLwQvWj+h5xYJOFNT7pGxkBvrZoJsoztFaRI9gwVKwNqcC/f6w2k4bMcwDN01s4I6luUEqkUCUgsWa+nNucZLbAk4IkEqSmjMOYKqngGML8ZJAFnPIKJ04l/NosiwU8daNQAfTryhDtCX4gss3Q2oWpoG4RmbJEUHD/iCpHiFnJ4U6Q1Rswm0wli1Aqp6+7x5gZCjPlhqZ0DXVQEXXCbG8KlFJBJYUOYpBNKdDyArHOuZOLHKCTWpzbHYQpUzkuBrqRb3WIZeEUSz+fnFy3gwiBPUAqgSku4Yu96Qiy/iZU1pzqekBjWbR2oWUdmMn1itEpjXX9YYyMJmYBwaROnAOQ9Q9rc+8NcJh0pIYaGp6cG9vFSqDVCz1w9wzwWzlfw0oVZ1gsLnMou7g5QNLvwBci76YMZCHYuig1pxJ4AAmh9IumA2eV4fDEqASgzFVAYEHM72AAUTX9oB3olAymcAEuxLprmewY1e/PrGqbe0jiXaSnNLi/E5lg8DMZylSeJLto3AGseYueonIFMHelHZ+J9vDfHAChI6Ej0bR317wvOHqS5r1b961h+KbOc2hSt3NyAwua29I9TKzVKi3rE00OVNa1uHONQmkGUcGGwKZJrR+8R/APPs8NZMomD8Ls9+n0i1TyTaECMOrp53giVJU1/UxbP+GIYgiobL+lPvBWE3ezMG5U41pa/KB1I7JqMkypS8ObuR3iPFZqAFRroS/wC+vpF3xW7ZlgGYFID1LmlQHy6XevOFeKKapSBc+I9ufaOfz+p0aVrOosRRVZmFW5dSgBzP9I2E1SKIKn4uf1hovBrWQKqL0ABNTwA16cIP2fu8taylScjDnm4NyL8Y1zwX2FU9ZvBWJi5hHiWpXIk0Pc3aNP4eYePrweLjj5EnDg5EEKcjxMS3EkaF9IDQxFhrok86E6RFV6wMorchDg5qksUKKTbg/JtRFrwGPkTQE4pGRX+ajjbxAOXYauOkVDDocD7/AEgqQpzUjpX9LPDkqUZ7xOFWUHmLLPj9hrlpzApmINUrDFxxYaXs9oZ7E3imywMxzoFAk3AfRVTbjSsVnZ+OmyVZkKsRmSapJBfxAlncdecWXBz8PiW+IEyZpssHwKGnLgKsaXMJVbacdVqdahyjTmtiuvXrgX7YG25M5LJLLNSlWXMHIsNQOI5PFllSmTZy3C/aOSY7YM6QQpQJSLTEvl6lvlPIgQ82LvhNlnLOeYhrv4xUVGhFOV78QKfEPV5Mc485bvaXD14F1ly/PQ+tvdQIV4zdaTPcsETP5kji9Smx9Dzhjg9oInB5S0r+a9wzUKbpNRp3gvDzip6J4UqzjpWCqbi8xZyJwaezJHNdrbuzcOXUHRUBaajuLjv6wiXKaoqdHH7cI7itNK8QNf0f3ziubb3VkLGaWRLWQ4AsT/2adQYchdp9MWlR/qczMgpHDV29H4RIqaSzENqXqBybn3hhtrZk7Dt8ZDCuVQDo7E97tpSEK5gSQadeVKV+xhxarKA44hE6aoB2atuNLubCl+cLcexSNG/Wof7R5PxjjiKeQ09/eFxnW8T0oGYcNbxeyWgnZoIxEnLYzZfB/nTUiOs4iWkJzEsUgVSr5dXIFtaaRx/Z0xQnyW/zZTcHzpjtcvBFdhlGrBLUZ+nvoOZfL4o4GqD0ZzDeGWRi1guSyHJuS1x1Ll21gSVhjdg9H1annFk3xkgYotUZEV4mtXhOpdDQOIQbPY2UFzEW+BpLo78+sbgeRtp9+YjWWj3TrGGX4r868/pFIb1Op7uyWwUopqSnNU3ctQ1ygtp+0IN81hMtJ1CgGOarhRN3csAeweG27BUnDSlA2Ro5KtfpSEm/6WkApBylSSKhspzVaoIfhoX6sU9ZxPF3PTn9X4lFKgQ6tKioML55BdiaElqhn5esbiZcvX3xDwPPnUYMPp+8dmMUkc4gBvx5R5LDxCSXhhgkW84i1ZQVgsNDvCYQgP8A1hhuruniMUQpKckrWYuiT01V2p0i3jFYPAsJIGKnD87+BJ5EOB/tc6PGa1zTpLtD29pWuJbNOORfs7c9c5AmTmlSxXMtn4uEltNS0FY3b2Hww+HhEiYof4hFO1nHSkJdp7XxGLWAtRWfyy0A5RayBc8y5h3sncaYrxTjkFPAGKm5myfXtHHr3M6unUeio8lW1mlO6ll8PWr7kU/acybiSM5MxTuABrySOt7wXg9ypsxJMw/D4C6ySCb/ACtTnHT8JsyVITllICeKvzFnuq57wNMAQqwAIqAxerDgKW7iFdxVflLaWzRjsr1+O8o2zdkJlrSkBIIapqp2sHFQTwI/SHFFCEKzg5nJoLUdwWpR6Q02ytMs51EIlhQctYOHqbjKTTkGDRUN4d8ZSCpEl5vN1Jl1fkCrT9YNThKfRWTmzqYeZMT7SxILpcGnzMxeuo1aFadqy00zDyUfVoVY/aEyaTnVSnhFE24PU9YCyw7G30+IWlXedBjhiWpy5QTINbnX39IFwpFPfPzicUUQkMebatDyFmNpYoGAB1Ifh78oIkzhYl+ep4irU0hfImU0Hf1AMECZqSKa6dS/aDIwy4bv7wTMN8hC5eqFCn+2nhppapoYsEnAYPGj+7kYed/lqbKogflSOn5f/bHOsJNLEvV/K1uUEpnHy4U9YHVtadRcGHt7utby2qbLFisLPwcwZs0pf5VA0I5KBYg8PMRaN399h8mIGV2HxEgtf8ydOo8oqWy9+JqB8LEAYiSfCQuqwOSj8zNQK8xDmVsSRigZmBmgm5krLLHJzbu45xyatvUpa9R6Cnyha3qULhbMuPrd98o6NJmIWkKBCk3SofLV/wAz8vWPMYoA/KC1zqNWHpTV/Pk8rHT8JMYZpagQShT5SxoSnUUuPOLXgt9pM9BlTgJS1sHc5eBIUC6Sz37GBRmmhe75Kq0vih8Uezf6+g8my0jMFsoLoUrSMrEBVHFRbU2I0irbc3ClzRmwiglX+WS6DSjG6fIihtFxxGGCmYsKqNDWg59S4aIpclKEfNl8QFDQG4B1qW7dYLCpOm8xZynFS3nBNqYCdhlGXNlqlq4Fy9bhQcEcwSIAAceIFye14+hsds5E2W0xKVIyhISrKzVol6Dkb6vQRzjeD+ztq4Y+Av4Fm1gyVlyTWju7isPU7uMtJaeAF0n1FK2PJefKBJ/6st+Pzpp5cY7Zh51AAnKio51Oh4sx845NgMGuXipSVIIImIoaii062IsHEdQl4lXgdV2YJNwRdh1u+o5QC9azHASitGVXfH/9osKZUP1Z4SLl6Bvf7Q13qU+JUQA7Jsw/KOEL36xznvPcWa/48PovAHmor0qI3+G9Xr+sbKQ9R9+RjVQCdbfpdzWKGMYOobtJ/u0ghQBKb60elfy0JPQ9g/7UUj+DLpDhcutbvwjN1ppOCl5aqAIAcC6iC3ax5tAn9pWJ/wDxqjlypK5TMaF1vWxFntreGaEv5I/VHiLtfyT+r8Tj09QDtSBpkx+MFbO2dNxMzJJQqYp6kCiealWHdo6BgNzMHgmXjpnx57A/w0r5R/3qoT3yjkqOnVrwhvf2E6NCpWlswTbKdu1uziMWvLJlkgfMsuJaeq2YnkHPKL9gti4LA/8AWIxk8fkTSUg1vccLv0ERbR2/OmAIlpEmXZMqUGpoklLFQ0YADlDPYG5k2aypx+DLpzWegsnqfKObUvJz0joj0FLkijbx5y7l9vX+vyL9pbbxGKPw/wApomUh2LWDCqj14UAhvsjcmYtlTj8MU8Aqvvon1PKL1sjY8jDp/BQASGKzVauquHIUg2aG5CA831slbljZXN20dlcev1+WK8BsyVh0NKQEuKliVGuqrmJ1kp4PYcfdIH2jtiXJBM1QSHZmJJswboekUfb2/qlApkpCB/MtisvwFk+sbhQnPonGqVsvM3l95ctobQlyUZpqwkOT4lX45dSa2FaRzPePf0JJ/h0VP51inI5XzEXuUxWNqbTmTFZlrKyWckvbrpCXGThfUw9TsILWevgCdeXVoB7b2vOxCyqbMKzzYJpolIDDsIXr72jeamtR+kaEQxhLRGG8kRlmNcpiZSa0jx+T+UVgg5lbCmsGKCTYOXJoGHhZ+XKCpO7c9/mldMxrWreGpd/bPYZk5CS6Wo2csFMKOtga0LNqGFIbAImEKBBWHy8Ei6i1yyXvwbiYR9pmhrmYlZwm5+KUAofDYjVXNnLJpB+G3CxinZKGJaqmHWqbdYvmzqAJQADV68nZvYr2h9LmIAIcUFyzVccxmakWryp2GJUYnNpP9neOAByy628Y0fgPWN17gYzgjtMHv2Y6pJmsl71uQzMWrqaU7c4Gnz1BWqmcMLO2a/OnL0jbvppGOYRyqXuPiwT4UcKzBXpBeC3NxoUlcsJSoWUmaAQeRBpHRkylKUVA0ozAPrqdLWbk8GSFMp6PVnblUavoekUr6p2EdGJW8NIxcxIkY/Dy5ydJiVpExPA0ID8wxbQwo2huMvOPgLSrXKpTFIdh4gGP1pF2xK0kgJPI2+YNbmD5eUeJksQ9HrzpoSbCgoOcKzkpvOPwO213Wt1iEtOD3FS2Bh8fI8KMqkChlqX4L0A1TV2anIvW9BRUiqQhZYZSoEXB+YCo6tAZkhjlUoKLuoE+HSjuHt9TeDJZFXPDM4Kq8m5g8YkdNCrm5dd7UopPigTELooAAFiwPzU5n5qVfpzgOciiioBTmoy5qCrjKAp7MR1hpiMOAKAs9akNXMageWlG1iv7WQ8tf5in8rXYg1cs5YVNPvh6AVqDzVy1laZgQvIMyVKoklJpcVUmxYv5kRPJlhJZSBZyp21sBc0L0dnZ4SYnDqTKSVqXm1GjMzl7GrX86sz2WZacpqBpfKCzVDM7UPWMZN4K7vaofxiwzBkt2SKwjmuKgsHbz5jnDrfAf3pXMINLfKLcqQmmLBIHCvpFdZ7K0/68PovA8AZy3t+EaTZ1ODecZNm3gGfNibw0pbKOm7rSc+AQPiJB8YdSi6fEpqAF/wAp+vMreDASJ0hMqalc2X4CEy3C5hDZQTQEPq6b3iDcjBZsBJY5S8wuz/4ihqR6GG09JDEks4SGSCARV8ygQDQNz9d6rVHjLnDrzX+T8Sq4lOPEv4WGwgwkhyyJapWZjxUFUcB6MbuTWPNlbkz1H8VpIerlClk8gFM76k3izLxJu6gAS3zO7OQTrYh9a2qYYyp4WfCWFaksbBuAr94DJ5eo7T5RqUqexSjGPak897Ndl7DkSG+Gl1FwVqDrPnboABSJgt1ZXYpI8Lm3kBrzjdUyiUmrsRUUFqvV6xNIQ7uXvTTh9aRWMsQqVJTblN5YQkkCgJ4ANXzZurwFtGbOKTkSeJLpfzJDQSJjXLU40v8A0jb+IDCxPUcxeusMRns9X5F5Ryc92lsbGTCSZKmc3Uio0bxcIR7Q3axf+QXNPmlenjvHYVzkmjgGjW0r+nnAePUSl0MNX1Otm1GvEw17dNLcu/8AYJUEcJxO7ONJb4C3vQpdh0VaFuN3UxrEnDTOdUn0d47XgcM5Sp/Al6lnUFB6MSXLu56cWmxEyUtWVKgAHBsku2oobai7UMVLlCpwQRUI8TgK918YlTHDrqHABRalfmjSbuxikjxSFjW6eZu7aGOsbT2kUrOVyGB4AXcs71IsecJMRtCYSApnyiz+EvqaEnLx5XjCvqj6kE9mjxObjY+Id/hKA7VB71tEn/LuI/yVeY/WLwjElJ8CswOZwFEBVR4k5SGPcekZ8dyXVIBexD/RJbzOsEV1N9SJzEeJUETyVnMA1hd+L9YZYXayqASwpiCXJdXUuK84ruc5i2vElhB2DXoRY25/b0jE1odKlTpt4wXfZ+8q8oBQksbAqGjNTk0NZG9ak2koA1Dq+ximYaaRb6ktx0gtCSSOGvsQu9DrU7K3a6PiXQb8zHJ+EjSmYm3aIpm+0wv+FL1IYq8vWKqbU6fvWIlltYpthHYWy+TxLRL33mh3koJtUnV6UFo2lb6rP+EhwzOTxd+vPyipqVQuX7NGqJgLaV42uekTLMew2yfR8S5z99VqL/ClvWrn7do9VvxNYtLRb+ZRMVNarPWobj7pHgVYNT7faJlmvYLb+niWybvrObL8OWKNdTgMAbV0ibD78zQkAy0KYMCcxNWdy7uWHpFQzUI/r/WMlBhq1m+8VtM17vtc9DxLZM38nGvw5YNaeJne7wCd8ZgBAlpFq5j0q7uGpFfmzDw05fa0QKmNy6mJlmXYWy+XxGs3emaWzSxSygWNsrVFHs/AmlYZSt6VN/0gLfnNKNV0s/pFRUu7s2g984lRidG9TEaMwsbfOsfEa7Z2sqcvOUhJypTQ0pTgIVzZz/b6xEV+UehD1rFYHYpRiox3I0E14lTJesbow/HRrtB0qU2nCI2bjBvpD3Ye9CpElEn4IUlL1K2dyVWy8/SD5++pZjIHAtMUxBDF2TWgitKIAewY0gacMwoW866V5RMsBPk62bbcdd+9/ssB3wUaGSCHDfiF26s7trr6mbBb4LBLS0lyks5Fugc19mK0EWAD++MFSkZa8TpA5EXJ9uvl8f2W2TvpMFVS0E3HiOjhmbh9I1/55UDSSG/7zw6W+5iqE8mjUisRFrky264d7/Zbl79zD/hAf+or6NA530Wol5CS1nmGn/jzMVmPFlotsv3Zaf073+ywzN+lJKVfBAZwGmEXqzZOVuXOJj/aSaZsOHraYfrkpFKxKxrCydiqtr1i4x4AKthaR3x73+y8Yv8AtFL0kAC1Jg/+oqz1+8KJm+5sJVNAVlxRrhOvN/0qU6eenW0DKn0YqPX28FjTTOfUoW8XpHvf7LMvegFeZUouElIGYFq5ncoerW6dYCxO3lK+ZIIr+ZYJcUJAUE06V7wonLFFDgbu3Clo1WrUu1GA17W1gigkBlRp8PEc4fbDF8gUdGKQAOByodV+LWjz/izEuBd6rIPoOMLZLN9Ne7QXLmHzrcD0im8BoWlJrd4ilMsuC94NwWV6M/739IiwsuxJtYfZ7wXkSGJEak+oujTa+Ibps4HWkEymaFuFc3ryGnv7QbLLQBnZpvKybrmU9OZgWY7UNX72grMDeIZhislzWQEz/Fl78o8SQ9DY8u5jJyqljx5QOFHudXDafrG0JSbT1GZLeIGlL3HukRpmuv8AeB1qoGNW9/aNEzC9Xd+XnFBNrXQZypoY1e7++xjeXPFqt5D16QBKU1z349ecSGosH+kUHjJkk6aKgQOuYwZw/SMWW4RGQ/viYiRmUmRnXnHst2pfQPGyJfH9uxgn4IaNZBRjnU9kySawUmVEkgDvG6ubRgcjFJHkwN09IwrNfsYixB10pT78/wBoyWHF3e5/YRRNrXBIt6epfX6R7kdLUqPt5xsFj2PtGqlPxA994y2bwY2VmU9eFvf3gjNx/eBUlmNTW/TmO0ES1/tFFwwj3NHqIxJrGTFgRYQ8VAeInR7NxEBTJjg/eLQOcktwPip0LlTPFeClya09e8RKwlS4f6QWLSOXVU5PQhnKDU9GA71pAc8gmz8av6tDCdKy/lOnqfOnWBJyVGrgvqC3Uc4LBoQuIsjXOFgHI5g8OdY8yqV/Mry+rx5kHUitWPpmETM44D3z+8E3CyTlvPZeYE3YAfmLwRmJqX7EfcxFJJJao8gGHE94LSR/pPMEGBy3jlJZQJJL8Gv6lvSGEuYBduOlecMNnKCEgAAqGVubGh87xZN39pvOAcMR4n+Vw1gOGYeRtGJMXp3uwuj3lWwywNQ3VvSJZyhxHT33jo+FTmV4kukflyjq9QMxoNNYbzVoUAyQCTQ5R0YA6Ugegf3uksbHf5HIpawBcemkDYjEDj6x1n4ydQmruQBa9HsG4wmxJlEZUhFWBAGY3SHcOHo96axSJLlfKwod/kcyVihx6VrSJELDEvy9+sdQmbPygeBDkMjwgufFUghwLmtGcM5gg4UApKwHBcAFNEtoDzTf/TwBcguuU+Me85UsjQg9+ERie3DsY6njFEDKlKAAwcHmcoOujVvEMplKHhSAQGIoQTRiWvwGo9M5N+9FvUe/yObInaMGeMlziw9+9I6xL8HxPA7/AOlNCNXYuKUHPS8bnZxKaaO9GJoHDAUoDXiQ14mSe9f8e/yOVVNm90blGzVsO2j8u8dOQSg1ykBIYeAVAckWcsaBy0KNsY1aFApSxY8AWDVduvV6PGcl+9c/J3+RSF0NE1NHbu4HcDtEmGdYYByC1OXTmIu06YVIy5fEQkkh3oxNqsE6hqm5eGWyJJEssAGC0OwBal3LuytBoYieSnyo087Pf5FADpZwR1B6aj20aqmvrUw830m/jSwXpLTxvnXxZ6cIrcw2DCo4U6xDr0a7qUlPdkJzEpbXgeD24/WJZK2LE+n3iABu+rWaCSgNfzb6RGMQzvMRLUQTlJTVmB+wjYpNPCoa2L19tF53RnH+ESkOfEulG+bTzDwZPxRUQkOCxJYlwyWBaygHT5GMSeDlz5WdOpKGxueN/kc3UKNXhXj+saiYxYlmNf2jpslSvECoKy5Rm8XzKy5iSKDSgpUWF265TpSXKS7g01FXcXoaNrYFmynky+WcfJ3+Rx5eIA1EDzMSD+b1juOHlJUCAwI1CQB+979IGyJcZVAhwC5D3bSvHWveNY6yvfudOb7/ACOHqnA6jzjTMniPOO/T5MuyqFiwDjUOXFeFOPSBDhQgOCHbWr8z25PFt4M++U/k7/I4TMIe4jeXMcPzYUHt47NNlS5YKmSksaFI4A1qz1t6wFiPhkkFQUTYVYf7mch66copyK97a5UO/wAjkGILuCOtw3MQnnoIJ8KtNDbi4FXeOwYmWXBdWVOocteozMo/ObN1LvCBMtTLSpynM6XzUrUKS2jWe45RunUx1C1a85zq7zm4cmxB1YHlXiBHmVzR+pBPrF22lLZFQghnGlHOj8zSuusAhfhdwCLFIeta8wxB7CGVMU57sK4ZyhUA61BLnl7EFSJiso+f19YZzHUCA6XoUixZqsb8b1ieRh0tVgTU5iAX6PTpF5TCRupRecAOG27Lo5UKDQFuYLwfu/taVLmFa1K/NQIpd/5uXDSKdhkWf33h/g8CLm2gfWvv9IbVtBnMdxJF+lb4YYKc/Et/Kz86GjB/TjHs/fDDEENOej+AMaGr5nvXSKMZV6gNcaU0/frAs2p6c/34RXsdLtMc/Mvh3swzMEzmTbwh6a/Mx0had6JOZz8Qn5kpYCoq5YuTy09YrKZKiHZPZ/f7xFkLg6gO/P8ArSnKL9kpriTn5HQEb6ScoKkLKqt4RQ1DuF1LUJuW0rGh3zw5UMqJrVzeFLktlcjNZgLGKYJHA11J1prb3whjhNgTZhBEvIki6mSnq7OX7RUqFKKyylUm3hD7E71SiAyJpZyGCA5ejsv3QwdsTbBWQsSVZAfmUEgBqDxPUizJqSbaRvsPdGUWMx1kMeTOfy6OAb10D2Nok7OCMpDjMKJAdqNc2YJHdtSYUnzXyIMtrrF6QSmgy5nWogs1QEhrVIcuH+W8MQlSynIolI+Yn5aUAzUILsXAIoQ1RHkyVllBaimWAkByzAKApdutrRVcdvQEFQkVUfzEkAM/jANTxDgaXaAMao29Ss8QQ92rLKArOsJDFyphQ3IJNAzMeYpFXxe1pTA/EqKNlWQzg18Na9i3SAPg4nGrqozVDWyU9T8oAcfvEy9iysOtsSQTdIchJN2AuovE2c6Idna0beP80vi4LHrwC9m4lM7PlchJrQgACgTmcAPwi44RIS1VErYqLOmyRme5BGvXQUpez9tKMyXLSkBHxAkMzgEjSiRStOPMvfZeHRloSTU8Qniz9P2jUqLhvOZKpCb+HcUDfmUFYlNKCWl+pUvpFfSh1cf66aXaLPv1NzT01/w01cMaqPHnrwivhGvv28CPV2MVzEPoeJdqgEVesapXSotf6WZ4lKQQw1Pm2tY2mShlIepGkU2PqOdxbt08ODhwvMysymY/KxSo60clIBFXPSGslOVUwVIscxTUAAuDfR6gfUlXuXOUjDLAVeYR8vhBIRUlw55QBvrtNeGkmbKUywpAILFLKJpQgkNqNDzgeHOSiutnlLv4K02+LHmNxSScyv8ApeLknOCwJq7hIYAUdJsLtcJiVGUgqfOAHCXYBVuFHpUOwHGKBsjfORily5eIPwzQBJpLJIKaLAYXfxM5Pn0TZcvNLSXJHhGVgzjQE6ANpoS5eJKnODxJYYttxksoJxe1UypZUtykaJSVF7hwKnjQG92it/8AO2FqTNap8IlTONDUdaV9ItEyUCk0dJuxJpathpbmRCTa+6CMS8xKAhQJdSaKPMvRQDdaxestAtvzGf5crtQVsjbUqclapagsggFwykpFnCmN3PB4Ubc3mkyZn4qVpB+U/DUoFtApJKS4uH0FK0qW1NjzMKQVihJKVoc8tKpPHSrAmHWE3xTlUjFJRMQuhJSl9LoIynsAX4xcNnPxLKHa3Jjcect5KS9eup9hJL37whAJzn/0yDyvXhHh3wwi0uPiOGqEudLvV+9tTCraW7+FnDPhF5TV0F8nZ/Eg6sX7RTMbhVylKQpJRdnAYsWoRQ66w9ToW0+i3nh1nFqSqweJLBf5u+OHL5SoEt+VVWqavwB110rC07ekhRYmpNfhmxc2B4k3Je5aKnIXUPazjXV/ONZ8zxEPTnUUNOOognsdNcQXtExltfbMrKySocSUEub3yvxuTCnFbbSoVLjVkhLmmoSNOmkCbQGUEO5LHz7QsnJr+n7RtW8ETnpMdq2oi2ctWuRT6Ne4pp5xrI2rLALFTOdVfpSEUwcz77xrKNI3GjFFurJk2EmVD19/rD/DLJswLV5c4qsow7wc3UnuH9iDxYFjSTLLKOhcHgWf334xrNljR6DjS9+FmjXASM5ypSVqOlVU4toK1OnKLhsrdgrAM7wp1SkgkEENyFR/q4UcgyVSMekylFvcVNco2TyozkuAWoNK+xD7Ze661lOfLLD1Cgcxpol2F2cnm0XVGElySkJRcnMbsBX5jUu9dKMGjWYlIDAEgizguCyufiex4mE6t030A0aP9jNl7Jw8hilLm+csV3uNBawAggpGU69KE65T6wPi8RkRnU1m/lABrlclmq2lR0is4jepiRKTmLZSV/LrZOorq3o5TblJ5Y5SoSnpBFyTikpGdaikAOSdDe97gNTQ91WP30GX4cpJmFmMw0T2SWJ9NbxQ5kyZOWAcy1UAAFtOiRpFj2ZsGXLTmxS2RTwixuGKuPEJtxi0mx+Nvb0PirvPZ6/8I80/FKA8UxQsKAAeiU+jtDBGwJMhPxMVMHJIcAq4OA6rWHO8bY7fCVKk/CwqBLqQVN1qEdgHU55RWNobRMwgrUVGxUouRWw87C0N0rKT1loLXXLMpLYorZXr1p+Rxj95mARIAQkAiwpW4Fh6u+lors3GlZAmGhuSoudG6V4CAsRi3UwuG98XgWdPZRerG3Egn3/SHYUow6KONKUpvMixbOUDiJKUkj8VBbRnTQPo/wBI6H8VQUf5VA+EvceR1Y353jlGwMeo4rD0L/EldfnHMPHVJkxSFgqIS9KJSCqrsVLDhIFKcHhK+XxIYt9zKvvrJ/Gl2T+Gm4c/Mo8Tx7wjKsouT7OvaLDvqtHxJQSX/CAza/MrX394rU4hnH7+7wiexsV/x4vsJBNapr5del/tHpng17QMtNI8ls1f6xWBtSa0OhbipScNMJJcTiackSvExNWcFukL/wC1HCf3HMFBs8sVNVOp34nS9b9mP9nU1P8ADLFc3x3DAn8kuwZtK8oC/tPWv+GWlagEKXLKQCDTM9Rxs1OPfVGC52L7UeT5Rk+eqHIJch+vvSLfuvvVicGQmWoLlayluU3uk3T9LljFfl4ZmNx6wahI0AYcY77pRksSRxtprcdm3Z3zw+JOUn4U0hjLWUsTfwKsqxGh1asP8TMSgOVUUbMQSWJsdSX10EcAkmwI7h/XWLVsPe+bJYTPxpYIotyeiV1PGhBFrRza/J+NaT+z9eIxCv8A2Ol4nZctQYgNkZnWAag6G2az8Czwh2xupKWPw/w1s4ofhqvQ08J6cdTBWD3qw81L5kpsAhT56hqCyj/2kiukMMafglJStKkrfKQQ2gbNZNW82jmShKL1W4eoXE6b2oSx/s5nisJNw6gTmQXOVQsSCRQ61BpyjWZt7N4Z6Eqt4mFWd3SxBOtBF4nynQoLAIN3LpUHcPwuWpwPKKPt/Y1VKkF0i6CRQvoTrW1esZhq9Tru8o3EcVlh8V68iDF4CXlK5SkqDgZVFKSXsHJqex6xXcdhyFkFJlm7FJI4cKjm7WiSXiTLUA5DXB1Fi6bK10iXE7TEwKExsjeEAeFJ/meqgo0DgtQ6mOjSrTWktV3nIueT0vipv164fgr8/EAsDRqcaDg9oFmsdeJ0gzaOCDvKdQOimfoC5zf0hZMBdjQ8D+kORkpHOaaPVq8vfKPJZiMojeUKRtFMjlyiSwBh/sjZZJ8ZcNVKTXp1bQecYmYkUCQODD9OkE4HFE3NBo3YU5feFp1JY0DRppPUt+ysTLSlISj4YCmozngT/NR7u1OsO8JiysHUfyhyzcGD201rURRcPjqPRh5tRg/DvDKTt8Ionxqa9cotXj2fvCkk85G6dOU9IovInBKSSWAfMSWSAkMLluVOLmsV/ae9ACAiVVQA8Vkij0D1YjkIq+KxS5jBRJqcoSLPVgB3gvBbIcEzVploAcg3Z7k2SOZ+8VvHVaUqK2qz+3reDYzETZqgFFSzoOF7AaVg3C7EKXXPISAzjMA1RQqP2ftEe0t5JUlJlYVIWNVmxYnW6rDgK0MVLFbQmTC8yYpVyOA6D7wzTtZS36C9flP5aSwi5YneNEtHwpCA1fG1L0v4lG/iLdDeK5jtpKWoKWvMoWN2fkKAQuTM5++MRzDx7vrD0KUILQ5E5ym8yYccRxBpqK87R6MQ2pB5Ub28DJne/fWPSt+D9+P0pBjB7OrU8f621iMnqe1Y9mLfn70iIK19mKZA/Yx/vEgO34srj/OmOt4xBUMoIJzAnMCaOxJA5cmD2NI49sua2Ikn/wDrKP8A5jvHYZKBMOZOYM70Ary4qYN3Mc2+6SGKG5lQ3smpTOSEghIR651OxsRoG5wpzuNGhlvuR/EJAVmaWHIY1zLLFtX+sJgurGmsJ4PV2dRqjFBJNIxJPAejRHmBb3WJDMBt+kTA5triXn+z9QElfEzeN/Aije3fWCt+Zg/g1uSo5kMafzP2uOHZ61/crEgIV4gPxCebZEGpfkW/eJ99MT/dCKgqUk1tcGga/T9oLQ0qR+qPKX72qs2UmZKJPPh1gnDSqOx8mF9DYjSBCok+Y1/rGnx2Jq/f3p9I7MpnLSC1EA2Gp19vGgxDqavSh156/eAp+KqT74RAuaygRR6GvrfWAuZrA6C7Amp+z2/rD7Zu90yWkS5oM1CXIchw+rn5uDHzEUpcxz8zE16HVrs4Ov3oGtbEl3fzJ1984FUjGaxJFxbi9Dr+H2rKnJeUti4OQN4a3CCdAdKQi2goIGZaUrzF3OniNRXWlSzNcxQpGPWljnIP8yaEd4l/4+ogJmeP/UXcA+mr/wBISlaYeYjcK+mGP9vY1K1BSiCCzqCPFo7GjFor05BYFJzJuLAjiPIxqZ+Z1BQalgX8rizesbSnCflCq2rXkQDW/rBIwwjUa0luegJJxKg7U5aeUE/HQqiwOp0tQEBxSNhh8wJIAN6AU6tp+tOQeIkLTcBuI+72Mb6y8xmtTeZslTZkHOP/AC/c+2gMJu9C9jeDcLilJqFZevA6cn+8N8Li5KkjOMxs6kpJoLOS7Dm8EjVa3mJW7fRFRAIez8x97RErFBmAJ+nWFi5xN42lzOJi9gFGazqGrml3Ua+kPNmSST4jlB43/bvCGXjkoFA54nS+vd+bQLPxilUJpw0gbpOQxG85voF/O8GHkJySE/FVqpkhItTPdXQMO8KMdtFc8+NTh3yhwnq3HmaxVkTmglGM59IYpU4Q3bxOrVnUeZMNnqroL/a/N3gVd4jVieYjFYkcoK2DJCuNFTjaIlT4iK4pyIFCa/WJ0Lo3swAmY0bJncIikQZzLDX9IjyjpAYxHOPROEXtIrAw2XNCMRKVUgTEEjWigY6TiNurzAlQCGPyh0m4tdrj9I5Xs/E5ZstQZwoEde9ItWLxwKgHApVqh20pUtXvCVylKSGaWiYRvPiUqmjjkAp1VCdE4AioN+3X6QNtDFOuv8o+sCmeOPl74QFUzsUrjZgkNZcx63Nh9HjDO099ffCFInBmzNV4k/jAx01uR5iJzYRXKLpuqsZC7ZcxBqBcJABodTTvEu+O0h8EgJISTLNQ2Tl1cEdIrOzNrBEtQDfMxoC7gXf68YA2ttErQRzFXL0sC/fziRpvbTOXXnFuRisW4ehd68KW8oFmTa8DAHxo0M0w68sRD/je3jDiaa/11hcVx78SKwTIemfQREtflA3xecYFxMEyEKU329vEa1xHnjQmLJkkQsixaGGGx9gotzAcU1IhWDHoVFOKZalgsUpZBooF7lNX8venWVsz8ASxJpQ6B/bxW5U4pLg/p5Q0w+00kMfCQKHQnnwrApU2twaM094didnpLEFjyBY+6W4wHLkKqMpLHRiPOCV48GjOQbuf/db2KQZs+b4TVqnTkDqIyk+sKq2yLDEZjIyHDknkAKjIyIaRiY2EZGRRZImx6/cR5M9+UeRkQpHirRrMv3jIyKLRrxjw27/pGRkUaRrp3iZFj/tj2MiEe48w3zDqPrDRfzf7U/8AxEeRkZe8pgeM+Y+9BA860ZGRSGPlRobntHg/SMjIsonw1u/6RmK+Xv8AYRkZGkClvAxHsZGRZo1VHkZGRRDYRgjIyIQ8jIyMiEPYyMjIhDBHqLiMjIhBnIsehiPB/L3jIyIt5h7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90" name="AutoShape 46" descr="data:image/jpeg;base64,/9j/4AAQSkZJRgABAQAAAQABAAD/2wCEAAkGBxQTEhUUExQWFRUXGBobGBgXFxgXHBodGBcaFxgYFxwYHCggHRwlGxwaIjEhJSkrLi4uHB8zODMsNygtLisBCgoKDg0OGhAQGywkHyQsLC0sLCwsLCwsLCwsLCwsLCwsLCwsLCwsLCwsLCwsLCwsLCwsLCwsLCwsLCwsLCwsLP/AABEIAK4BIQMBIgACEQEDEQH/xAAcAAABBAMBAAAAAAAAAAAAAAAHAAIDBAUGCAH/xABOEAABAgMEBQYIBxACAgMAAAABAhEAAyEEEjFBBQZRYXEHEyKBkdEUIzJzk6Gx8EJTVHKzweEVFyQzNENEUmJjgpKy0tPxFoN0oiVko//EABoBAAIDAQEAAAAAAAAAAAAAAAABAgMEBQb/xAAzEQACAQICBwcEAgIDAAAAAAAAAQIDEQQxEhMVIVFhoQUUQVJiceEiMrHwM0KB0SORwf/aAAwDAQACEQMRAD8AOMVJmk5SVFJWARjj7cItwP1KJJJNST7YTY0bl915Pxg9fdDfu1J/X/8AVXdGoJES3IVwsbX92ZP6/wD6q7owWlOUjR1nWZc6epCthkT670nm2I3ikU0oivpbREm0I5udLTMRkDiKM6SKg7w0Si1f6sgaMjZuU3Ra0qWLWkBOIUmYlR+alSQpf8IMVxys6Kx8JU3mJ/8AjgT6zcmU2TemWUmehj0PziaZZL6mO44xqlhs7hSVBq1BFaUIalX274308NSqK8WyqU2joaXyq6KP6U3GVOHtlxKOU3RZD+FU81O9Xi454naOLihfPIbak0zhypBCbtGD1fZxpE+5w5/v+COsZ0R98jRnyoejm/2REeVHRQ/Sx6Od/ZHOq1kAMWowI96RVmgOMTEe6w5hrGdLJ5T9FH9MR/LM/shHlO0X8rT/ACTf7I5rRIDPniBi/v1xAvY3H7IXdYcWPWM6r0RrrYbSopkWlC1BN4jpBg7P0gMyO2MorScoYzExztyN/lc7zB+kRBbmpx4RjrRUJWRbHejKJ1+0cf0uV2ke0Q5evejhjbJPUp/ZHNEqXhEqGcBQcDZSMeuZ3tk0+L6HSH/P9HfK5Xr7o9Gvujjha5Z/m7o5xlpBoBiaZ13RnLEgMLvwdzYVJw2PWE67Jx7IpP8As+n+joyz6RlLQFpWClQBByINQRFHSutFkswSZ9oly7z3bxZ7rO3Bx2xhtAH8Es5/cy/6BA35bB0bI74zm7JUbKMdOST8TgVVoNpeDConX/Rp/TZHWsD2wvvgaN+WyP5o5WMgxZTKUEsW2/ZGzuseJRrDp374ejPlsn+b7IcOUDRvy2R/OI5bEp6Vc4CmcTSJBuvsNR9cPuseLDWHUH/PtG/LbP6QQv8An2jfltn9II5tm2ZCkuBXIMx68tkVLbo0oAap2Crdf1Q+5riGsOnRr9o35dZ/SJj0a+aN+XWf0qe+OVJKLxrgPUI27Vrk3n2hlznkScXI6ah+yk4DersMQnhoQV2xqbZ0JZNcbBNUES7XIWo4JTMSSeoGMp4fK+MR/MO+B7oHQMiyJuyZYS/lKNVK+crE8MBkBGUjFJq/0ltjbjbpfxiP5h3wvDpXxiP5k98aitMMAYxG4WNyTbJZwWg/xDvieNFuvG36KU8mXn0R/rqwhpg0W4UKFDEKB+BU8T7YIEc56K5SFSp0yVaklaBMWBMSOkAFkC+nBQAzFeJhqnKWQXsE8RPeinoy2S56BMlLStBwUkuOB2HcYugxCxIdLUREiA+PZDKR7RhABalisYvT+qtntVVJuTcpqGCuCslDjXYRGTkCLbxKM3F3ixNXAprbqzaLL0lJCpbsJiKhv2nDoPGmwxp4dzvfDH1R0ytIIIIBBxeNI0/yfy13l2VpS2LIP4sk8HKOpxujfTxilun/ANlMqfAC0yXWr5ZGJhLBfdmaY7Yy+mdELkdCakomZ3s8XKSKKGFQSIw6lijUbEu+W+NRWWJigAlnBFMNvVGPmIJenXFwrcMfd+uIVVelcoANu5HUfhc7zB+kRBcIZ4GPI/J/CpxGHMN184iCpMTHMxS/5DRTyOdUIpD0oqxy9cWEIYBxkN0SSUhwTt6+yOTc9u47yHm7tQc9jbX6oyNjnlKLhcEvjTEjfg3tiNQvLZq5dWfGIZk11YVHu8IktwctXj+CWfJpMv8AoEaRyySwRZWp+Nx4S43TV2Y9ks3mZf0aY0blldrNX47PzUdXCfyR/fA8Viful7v8g6m3UJZgDR/friqqd3dsSS0lb+1ur6od4MSCbtAali3btMdVmMbJkBeDEvg9aboUmzOpmoDtxbbWLCBLoaPhR6e/1xe0fYlzFhElKlqLFgCTt7K44CGkBIbIQwCrzig2cHPvWMlYtXbRayUyk9F2UtThKXxrV+ArXCN51Z1BCQF2plKxEtJLA49JQx4Cm8xvSZKUpASAAMAAwHACM1XFxjuhvLFDiaNqtqFZ7J0iOenYlahRJ/dprd41O8Rs6xFxSIYERzpTcndsuSSKnNvCErsizdhAxEZTVEJi3Ox2RUtMxEtJmTFJQlOKlEADeSYAPWqI2zQ48SjgfaYBWtPKeKy7ElzhzyhTjLSceKuw4wX+TuatWjbIuapS1rlBRUpnN51DDJiG3NFrpSjHSZHSTNihQoUQAUcaaZT+ETvOzP6zHZccb6aAFotFfz0z+sxqwubITJdC6YnWVd+QsoNHAwUNiwaEe4aCrqtyjSZ7ItIEiaaXn8Wo7ifI4KpvgNy1AQn7I0VKUZ5kFJo6dZ4cgQBtWddrRY2SDzsr4pZLD5isU8KjdBf1Z1ss9tAEtd2ZnKWwWOAwUN4fe0YalCUPYuUkzZpQiwkxFZ00h4LY9kUjJaR4pHbEaVPHpVnDAqaU0bLnouTUJWnYcqM6TiDvEC/WTk0XLeZZSZiHcyzVadyclj17jBYKojKjg8WU60qeRFxTOe5dlJJDXSAaGmFDjgd0MNiDkn1H37OMGzT+rMi1AlabsxqTUUVufJQ3HqaBXrLqpabI5mJ5yV8ajyf4xig8aVoTHTo14VN2TKZQaM3ySpa1zmw5k4ecRBTWPZAr5I/yuaHfxB6jziIK13GMOMVqrLaeQAkoJA4B32tEUwKBzjIWPAJDF+73rENplqzHB+H2RxUe8kt5QmEnHF48kTG/1HkxZq8PCAxdt32RIrDbq1WyWbzEv6MRpfLIS1lAAqZuP/VG76r/AJHZvMyvo0xp/K6ogWUAOfHYlviu2Org1epH98DxmJ+6Xv8A+gyUsMejXb75d8NTOLH37e+MvoXV60W1bSUMgFlTFUQNtWqdwBO1oKmrGo9nsjLPjZ2POLAoc+bTUJ41O+OhVrQp7nnwMsYNmiapagz5zTJw5mUf1g8xQ/ZSfJzqrsMFnQeh5NmRckoujM4qUdqlGp9gyaLKTD0rjnVK0p55FygkWwukMUYjXMEKKiQ8KhPwhqmaIQqEA5SDDZgYRR0xpyRZkvOmBJIdKRVSmzSnHrw3wJda9eLTaSUSyZMnDoqN5Y/aVQt+yGDGrxfToTqb1lxIymkb1rfrtIsgupadNr0Ulkg531ZY4BzwgTad07PtpBnqJaqUAMhPzUj2lzjWKE7ybpGFBspsYNSKt4gjEZijP2Rvp0Y08symUmyGahiWyw3x1PyZqfRVjx/EpFd1B1RyzPdVd9BvxMdTcmb/AHKsV4gnmU4bPgjqDDqinF/aidM2aFChRhLBRx1p/wDKbQG/PTfpFR2LAItvJclc6avwogrmLU3NAteUTTp740UKkYN6RGSbyBIZDQmpBaPJQkgDwtTAfEjjXpwz70SflSvRD++NHeKfEhoSBQkGLUhTEKBIILggkEHaCKuIJiuSNPytXoh/fDhyTJ+Vq9EP74axNPiLQkRarcpcyXdlWp5qfjQBfTX4QFF/1fOgnaP0nLnoC5S0zEbUnA7CMQdxrA9l8kacfC1eiD/1xlNGcnMyzLEyz21ctQAdpQIVuWCtlDjFNRYee+Ls/Z2Jx01mb2lqxIDnENllqAF8hSmqUpKQeCSot2mJn/2Ixlg2YIrqiVUR3YQD0NDlVDN9sR3IckQAYrRWq9ns9oVPkp5tS0FKkDyPKCgUj4JpgKVwjMKwh0sU3x7MSzxKUnLewSsAuxzmSCUk4MXqOHbDZpvHojL157+uLNla7ubd7jqiAo6XRoTQVIxPs38Y5iPdSzZjp8hj30isU9kZO1Alh2V96RT5oktdLtEiDQa9WVfgdmp+ZlfRphumdASrUuUqcCoSrzIBug3rvlNUtdwdi5d4fq0lrHZvMyvo0xk0jdHQpycbNHjKy+uV+L/J7Z5CUpuoAQlIYBIYAbABgI9u7IekEcIUBWRkCEVvD1DGIyIQHiBD5i/XEZEeqB3YUevqpAMjtdqTKQVzFpQhIqVFgOJMDTWPlOd5diDfvlp/oQfarsjMae1DnWxV+dblEDyUCSAhPzU85jvLnfGMTyTJb8rV6Ef3xspKhHfN3fs7FUtN5Gh2q0rmFSpkxS1KxKiST1n3oIh8GN2+5w2l8sPVjBJ+9Sks9qJb90K7Phx5M5KAf0pVf3Q/vjW8VS4/kr0JAyRaAwSQaHtf1CrZZRXD3rrilK4Dtgor5KkM3hJrT8UNm9fu8VzyTJI/K1U/dD++Id5p8fyPQkC5ScgY6l5NQ2i7H5pODb9kCtPJSgKfwkn/AKR/kgxapaP8HscmTevXEteIZ6k4ZcIoxFWE4pRZOEWszLwoUKMhMUD2bpyyhawbRJBClODMS4IJDM8EKOW9JS3tU8Zc9N2V6ZiqrPRN2BwqxEmm7WDNL1gsoH5TIrlzqO+Jvu1ZjUWiSQB8YnvgOolYfZswNaxkpU7AYfB4A48ftMU698DqbGp+Z9AlL09Zc7TJ9Kjvj1OsFk+UyPSo74Fk6WgEpIYPiK027zXCIESBeIG+pcHea+/GDXvgPY9PzPoGEabsrP4TJ484jviVGsVlP6RJ9IjvgQzgLwBwamx8T9cWLEw6VeoZPi/bC174Bsal5n0C8NL2bHnpX86e+EvTFm+PlekT3wOkEFCWarBmz7cYrT5V1n6OSm98N/GJa98Ctdk03/Z9Ahr09ZflMj0iO+EjTtlLnwiT1TE98CC0TGcYtw98DEQmKoKhOdfesLXvgWbGpeZ9A1DTFmIvc/KbbfS27OGzNNWYB/CJIG3nEgcHeBLZ1qQn9lQoMvWNz9UNmKdJrQZH6tpwg174C2NT8zC/K05Z1YWiUW2TE98ezNNWYkgT5Tthzie+A/Y5oSKgKBFOuntzixLnB3GbDCDXvgGxqfmfQ8k3UoSACFAB3q5zrshk6QC5Sk02VYPtyi2CFFzjhhX3wiQhkkEAAdVIoOw2YjwNybzgnMV4f6iJVmYlnYbKe2MxMmbC4o75bIqBZXjTIYDhjSAEEPQOmLMizSErnygpMqWCDMSCCEAEEE4vGTRp2zHC0STwmIP1wJkyiaMXzGDevDHKMjdS3RSHw9zj74xcq74HJn2TTlJvSe/2CYdN2XO0SvSJ74ZL07ZmfwiS3nEd8C+1IKsBsxfhiYalApdFdmL8eEGvfAjsel5n0CmvTdlFfCJPpE98V16w2R6WmQP+xHfAzmyy9aHIRWn2S8MC+JcYUwfh7IevfANj0vM+gUjrBZAfymR6RHfDv+Q2Q/pMj0iO+A54Nn7t9USpSU3Skj1Cozq8GvYbHp+Z9AujWGys3hMj0qO+Pfu9ZM7TIH/ajvgNhLlnqT1N9UPSLpo5H2b8oNe+AbHpeZ9AyI09ZWfwmSwx8Yij9ceI1isr0tEk8JiOrOBDzwAUSQ5FOvDgerbFaROCfg8SNynY++yDXvgD7HpeZ9AyK0/ZD+kSPSI74Z93rJ8pkelR3wF1KKiGAbdl698K64rQVamdawa5i2RT8z6BhOsFletpkv51HfG66DnpXIlqQoKSRQguDUihGMcvTEgq25UDENnvjo3k7f7m2Vy/iw3Byw4gMOqLac3JmDG4KNCKkne7NjhQoUXHNFHLekUva7Ri/PzPpDhHUkcr6Um3bVaWp4+Zx/GK6oor5I6/ZD+uRmLPKfDqx7euJQk3mZ2Ncm6xviOyzkskpJfrf33RJOPTwd9uPdlGM9IKcgMXHq9kVTLIBJBLkV6zs3n1xdWoYdvWPbFdLBJOCRtpnXD2QCK8uW42dbdXti1Z0hhk+Qrn6oikqBWSD9eQODRJKUEliC+WXXXfAMyKJ2F0VbFqdXs6ojUtRJKjVs6ZUaHSlua1bDKr59cMJe87Ux3VaGRMZaz0i9eNffOGLlOAC+71R7aD0qUr1x4maXIwOZLP9sAySzWhuj5Tt1V+uHTEBSScDSjD29Q7YhVIIFdmHsaJ2CSm/gWNDUD7aQARpQQSxoKE1bh77IytjnhBcgKAxukbuyKs1aSTd6KWoOvDDdlGPs83pklwMmp7IBPejL221OcGr6va8ORPFwkkNhv7IoEk12YuPesSz9wGyo3OYQ7eB6t2YMB6+sbI9kSakl6VoDn7+yI5CjQFy/kir02RYkzgkFx8479mEAEikg1qdpwo+bCJ5coM46NKv2xGialyxFdmYwFIRtIOIcEUYUpt984Yt5ImazYEVocOtu+GIJHSc445Pw2cYhtM0GnH34xXnWgqZiUpGFN1a58IAsTzrQ7qJchxVsOrOIUzSz0CSW2k0G3HBqDbGO5xs3Ay2xIm7VyXag798AyafOvB2FAzvmPbl7vFQKeqnDinUGpSPZ5Yl6h8cAW92iIWhw2T4H2tl9kArkacdva1ftrF9aBd8quJD0/3lFG0EJNFOfV29cIzFF3xPdDFccsC5hV9teHHCI2JLOz4hq9nbHipjVx3kbOt4lHRF4V21rX3EADJ0gJGNGo/1Q/nFsLwJpT7awznbyqt1ly2zZFnmys1ZLO/D3ygApoU4YhnqdpzrlHRWoQH3OsjfEo9Ycikc3W0gFmq1a746O5Pj/8AG2TzKPZGihmzjdrv6IrmbDChQo0nAFHKOm0K8KtBAP46bkf11R1dGkTT01fOPtiupHSNeExOobdr3AnY0lITRXYe6MyhClFNSA7An1cKwXJRLYtFlC6M5eKdRzOku2bf06/AH7TZSkFgeLHLFuMU1ILsUnsOVKwbRNLYwn31g7vzDbT8nX4AkkEl0pLjEscyKvxidMokkqBbHM4muEGUKIziZJfODu/MNtejr8APmqU9AQHfA/7iWW5FQptjGsG1WEeg0xg7vzHtr0dfgCM+zqvORdG6uG2I12ZgTdILijF8KF2g5iucRqTXGDu/MW2vR1+AFT5qyoBsNl6ILVMJyU7bDwg5lURzFb4NRzDbPo6/ABVqUKMabuqGy0qeoV2GDyFGHgn1Q9RzFtl+Tr8ATTMF1wKj1xZVaXOFMh7H3xj7KmgfZx9+qLaHxLFOD1AqXb1RmO+SqV+qdg9zDpZxB2lyM99YYlF0Akj24cPesOmTKkA06scjCA88HVViWx49bbMolROKRRJ2YOw3QWdXCfBbO7/iZf8AQIyJBjQqF1mcOfbGjJx0Mnx+AKKK14glqmnaIoznFGXQ5g0g9pJGcV5yquHMPUcyO2vR1+AElBUnyS70cEdUSzEJupIBJoDU5bBwg13zg8PKqCsGo5htn0dfgAtrll8DmcDSuGERplkAliKYMTB6c7Y8BJzh6nmLbHo6/AA0y1fqqw2fZEyklwyT2Hug+BR2x4VGDUcw2x6OvwAeWDgUkM5cD2vEdoSWIAUajI7qv6mg+XtsMUpoNRzDbPo6/AA5SVABd00OLHGJDNJS91iMRUPwDY74OqVQ1b7YNTzDbD8nX4ABMkGpAU3A90dHcnku7o2yCo8Uk1fOueVabooc80bNolTyUcPrMWU4aLMWLxveIpaNv8luFChRaYBRzXpflMtaLROQlEhkzZiQ6FkslZAfp7o6UjjjWX8ttPn5v0io0YeMZN3IybRuEvlTtv6tn9Gv/JDzyqW1vJs/o1/5YH6VVhwXGvVQ4FelIIMvlQtp+BZ33S1/5Isp5Srbkmz4fFr/AMkDuVMjNaJsk6dMSizpUtZHwRhXFRwSN5IiSpU/FIWlI2k8p1tzTZ383M/yRn9WtZNK2wgy0WZMt6zVypgTQ1u+MdR4U2kRLq1yay5bTLW01fxY/Fj5z1X1sNxxjfZRZgAABQAbshsjNVrUluhFPmWRjLxZLIlrCReUFKapAug7wHLDrMTpTDUqj1LxiLD3OIpsezHiBSzCAauG3Hj14rW7SEuQgrmrShAxUosNwG07hjDzAkWiElfsjWtX9ckW21TJUlBEtEu8FqoVG+lIZOSWOddwjZLsOcHB2YJ3AlIneLG12euDRkrMwSXZ6Nt6gaRhJKyEi6MssqNFpdqBZqdFusO5O+sc09y3vMlZ5V5Rc0o+WMeTZBSpleqj1LFx7tEFitpCWAckuS+TYcHidc5RJKsd+W2AFmFzQaWssjLxUvePIGZrGQQrfGL0IfwWzv8AEy/6BhGM1k1nFiVIvpvImFYUygFC7cYpBoryi4cd/RpQc7RjmeKru05X4v8AJspUIjmTKYNFXRulJNoQJklYWNzgjcpJqk7iIuTxA007MrK4Fd0NWYdDJkIYnjzLYdsepiQCkAGjazaW0rZiVBNnmyc5iZUxx5xPO9HjUbSI1eXyl26pu2dhnza2+lgwoMarrLqDJnuuQRImlyQzy1HO8jI707agxtpVqT3VIr3KpRl4M0iZyl23JNn9Gv8AyRDM5T7bmmz+jX/kjX9N6Jn2VdyfLuPgrFKt6FCh4YjMCMQV4uI1aqk96SK9KSN0++fbQHuWf0cz/JHn30rZ+pZ/Rr/ybY0tc92JNcvfsiuFOYjqqfAelI3VfKjbQfIs/wDIv/JHQWpVrVOsFlmrAClyUKITh0kg0eOSbSivV9XfHWupE8L0fY1BN0GzymTgB4tNA2UZsRCMbWRODbM3ChQoykxRx1rUn8NtX/kTvpVR2LHH+tqnt1sP/wBmd9KqNWFzZCZhoklgkgAOSWAFSScABtjYNWNTbTbSClNyV8asU33Bis8KbSILmrOp9nsYeWm/Nas1bFX8OSRuHWTF1SvGG7NiUWzQ9VOTWbNaZaiZKMRLH4xXHJHrO4QWNE6Ok2dAlyUJQnYMSdqiaqO81iZMPQaxhqVZTzLVFIsJLxOkRBLHVDrzRWBaQpodfisFw94AHkvFebjGC1k1rs9iHjFusikpLFZ3t8Ebyw4wJtZNdrRbXSTzUr4tCjXzisV8KDdF9OhKfsRlNI3/AFl5QJMklFnadNDh38Wk71DyjuTTGogXaZ0lPtKzMnzCtQdhglIfBCRQD274x6Mc4scyohsdx3x0KVKMMsymUnI3LkgSPC53mS/pEQXlJ6LvAt5HrvhM1gQeYLv5xEFZYrSMOL/kLaeRz/JSQA2zLhnElwqZk51PriWSWCSUliMfb9cXrKCxA6PrJz9xHGPeNbyuJC2DjLJ9uEWheFGqa8G6vbD1ggOxO8HZnFYAlmNBnWECC3oRb2azqOcmWTxKExofLOsXbJSpM5v/AMoIOr4/BJFfzMv+gbYHnLQn8lOQ552Hmo6+E/kj++B4jE/dL3f5B9o7Sc6TMvylmWsUvJIdthdwRuLiClq3yjoXdRa2lqq0wA82rLpDFB31GdIEBYsBjmMKg+2JzMO8Fo6VSnGp9xkjJrI6USsMCCFBQcEFwRtBiOYmAfqtrFOstUzRcJcyluUHMt+qTtDbwYKOgNb7PamS/NzaeLWWfPoKwX1V3Rz6uHlDfmi+M0zOGkPvQx3MS3acM4zkzy7EjuMawxIxhogAi0nYkTUFE1CVoOKVBwd7HPfAq1q5MVB5ljN4Y8ys1/gWceCq7zBZWuK5iyFWUHuIuKZzPapKkEoUkoUksUqBSRuIOEMQjJ2joLWDVqz2xLTkdIBkzE0WngcxuLjdAt1i5P59lvKHjpIrfSKpH7xOI4hxwjdSrxnuyZVKDRpxQSY6w5PEtouxf+NK2ZoByjmFMjrDdUdO8ncsJ0ZYgPk8s5YqSFHDeYji42imFNmxQoUKMJaKBBY+TSSLTOn2hpylzpi0oI6CQpZIvA+WeNN2cF+NYtC+kp/1le0w1OUcgsU1JSAAGbZs3CPAh8okWl48S8QJEJEeAxOUUrEC5cICxJW8SEsfcxBKSwJjRtaOUuTIvS7MBPm4XvzaTxHl8E03xOEJTdooTaRutu0lKkIMyasIQM1FuoZk7hWBnrLynrmBSLGDLThzivLV8wYJG8ufmmND0npafa5t+fMK1VuvgkfspFEj274jRLdL3aD6njfSwqjvlvZTKo3kRTpxJJUSpRqSokknMknExGJlYbNVWvriJVI0EC2icXi5JSQ4JfY2dHjGyVOd+UZAskOFPmzMRDQghckn5XN8wX3eMRQwVVKaBJyQra1zX+IO784iCouaCDwjnYr+Q0U8gFCY4TWjAM7VapAfGkZOzqGBeoxIIAfj1RrsoYVbPq7IszJg3030JBxfZHHse50t5ngoZgDeatvDRVnzatTsxfDjnGPRPahpTF+o4H3eJkWsAF8Wxf1QrEkw1aBX+C2c5mTLo2HQTlGi8sFoSE2Yln8cAMMpUbboSYTZLOa1kynP8CYH3LTMpZGOc72So6uFf1x/fA8Riful7v8AIPufdZLiuz/UQzZ/Sx/3DCumPs/3HiUZ47RHUMhOmcOIh98qq57esdcVlrGEWZIc0BfMg7nz2Q0I3rVbX2fIATaAZ8oNV/GJ4E+XwUX3wUdD6Yk2pF+RMStOeRSdikmqTxgBWSaCC5NBg2MSpt82UsTJKzLWM00NcjkQdhcbYpqYWM98dzJxm1mdEZU2Q1ApXKB7q7ykoU0u2gINAJyB0D89OKDvDj5sECTNSpIUkhSSHBSXBfAg5iOfUpSg7SRcpJ5DS/GGrT2RIFYx4RFZIjG6Jpb9kMs6NsWQlqwAalrNqBJtIUuU0maXqB0FH9pIwP7Q24GN71PsSpNhs0pbXpcpCSxcOlIBYkCKoEZuxHxaPmp9gi11ZSjot7iFkt5PChQogMUYifo9V4sLwJfIM5dsYy8KADHosCFfAUne/wBph6NFywGu+s98XYUAFNWjJR+D6z3xjtYZHNSVTJUhc1YZkS2vF6UvKA984zsKBWAAesli01bBdVZJsuVlKQUsfOEqdfAsN0YCycnluUrp2OaNnkipoBWgAdzhQR03CjZHFuKsopFbhfNgAs/I1bVy1lSpUtaSyEEveDCpWl22M2UbVZeRaSEi9aZgVdrdSlrxzD1IGykFWFFbxNRj0Ec/ac5ILYZyvBpaeaBASZk1DqAASVlgGKiCpmo7ZVZI5E7eoi+uzSwcTfWsj+EIb1x0JCg7zMNBAA1n5GZ8hKFWRSrTTxg6CCDSqQVC8C5pk2cYMcm2k2H4Ev0kntYzI6bhQ1ippeAaCAtya6o22RaJq5tnXLQZV0XlI8orQpgAo5A1aCEnRU01ubcx3xs8KKas3UlpMlFWVjnO1cmukULueDlbt0kLQUmm0qDdeyN61c5JpfMpNqmTRMLFSElICGd0vV9jg7WgpQozqjFHSqdp1pKysvYEWsfJCQgGyTFTFD4E1QFP2CAA+GLcY1Acn+kUuV2SYaEC7NlYnAllFwNlOIjoyFA6MWOHalaKs7P3+DSND6Hnps8hC5agUypYIcUIQARQxpfKxqra7QLPzNnmTLhmXrrFr3Ns9c2MGuFF1N6DTXgc6ctNtvxOUhyeaTZxYpzfw5brzxdPJzpJEsL8DmKBxAKLwNRVN69voCGIrjHUEKNPepcCvQRyzI5P9IKqbHPDh6pA4UJi+vk9tyQGsswvSgDOAcauAwxLDCOl4UHe5cEGrRzdZ+TXSJl3zZlDpEBF9F8BnvM7XcBi+NGYxgLTICFMacSFesUfrjrCIpNmQlylCUuXLJAcmpJbfE4YxrNCdM5KtiUMLp7Tjk4yFYyGrWnrTZVpRZ1FQUoDmVVSpSiwADi6TtS2946iXYZZcmWgks7pSXbB6ViJWiLOcZEo/wDWjuicsZCSs4iVNrxB5qvrlZ7SsyleJtAJSZS1A9IUIlqwWHB37mje7NowEG847miynRUgKvCTKCv1ubS/azxcjDPRb+lWLVcx6dEI2q9XdD1aNRvEXYURAxytF7Fdo+2L8tDAAZBuyHQoAFChQo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92" name="Picture 48" descr="https://encrypted-tbn3.gstatic.com/images?q=tbn:ANd9GcTU3yukXendkOiUAWRLRqhFgIQGVzyIVteRlVtLJ-FL9wrZAezc"/>
          <p:cNvPicPr>
            <a:picLocks noChangeAspect="1" noChangeArrowheads="1"/>
          </p:cNvPicPr>
          <p:nvPr/>
        </p:nvPicPr>
        <p:blipFill>
          <a:blip r:embed="rId9" cstate="print"/>
          <a:srcRect/>
          <a:stretch>
            <a:fillRect/>
          </a:stretch>
        </p:blipFill>
        <p:spPr bwMode="auto">
          <a:xfrm>
            <a:off x="1" y="-1"/>
            <a:ext cx="9144000" cy="6858001"/>
          </a:xfrm>
          <a:prstGeom prst="rect">
            <a:avLst/>
          </a:prstGeom>
          <a:noFill/>
        </p:spPr>
      </p:pic>
      <p:sp>
        <p:nvSpPr>
          <p:cNvPr id="26" name="TextBox 25"/>
          <p:cNvSpPr txBox="1"/>
          <p:nvPr/>
        </p:nvSpPr>
        <p:spPr>
          <a:xfrm>
            <a:off x="251520" y="0"/>
            <a:ext cx="8640960" cy="7432804"/>
          </a:xfrm>
          <a:prstGeom prst="rect">
            <a:avLst/>
          </a:prstGeom>
          <a:noFill/>
        </p:spPr>
        <p:txBody>
          <a:bodyPr wrap="square" rtlCol="0">
            <a:spAutoFit/>
          </a:bodyPr>
          <a:lstStyle/>
          <a:p>
            <a:r>
              <a:rPr lang="en-GB" sz="1700" b="1" dirty="0" smtClean="0">
                <a:solidFill>
                  <a:schemeClr val="accent3">
                    <a:lumMod val="75000"/>
                  </a:schemeClr>
                </a:solidFill>
                <a:latin typeface="Britannica Unicode Sans" pitchFamily="34" charset="0"/>
              </a:rPr>
              <a:t>From the late 16th century to the mid 20th century, a series of Poor Laws gave increasing powers to Boards of Poor Law Guardians to provide for the destitute, including children. From the late 19th century this included the right to take on the powers and duties of a parent, firstly for abandoned children, and later for the children of parents deemed 'unfit'. By the late 19th century, it became the practice to care for children by 'boarding out' with families, and an order of 1913 made it illegal to retain a healthy child under one year old in a workhouse for more than six weeks. The responsibilities of the Poor Law Guardians were taken over by local authorities in 1929. The Matrimonial Causes Act of 1857 introduced judicial divorce, and allowed the Court to make decisions regarding custody and maintenance . In 1925, the principle of equality of rights between mothers and fathers was enshrined in law, with the welfare of the child paramount. The Children and Young Persons Act 1969 introduced more compulsory measures for local authorities to take over the parental rights of a child, and brought together the concepts of 'care and control' so that children committing criminal acts could be made subject of care orders. The Prevention of Cruelty to, and Protection of, Children Act 1889 was the first statute of many to impose criminal penalties to deter mistreatment of children. The Children Act 1989 was described by the then Lord Chancellor as " the most comprehensive and far-reaching reform of child law which has come before Parliament in living memory".  It is comprehensive and integrates almost all the law relating to children.   </a:t>
            </a:r>
            <a:endParaRPr lang="en-US" sz="1700" b="1" dirty="0" smtClean="0">
              <a:solidFill>
                <a:schemeClr val="accent3">
                  <a:lumMod val="75000"/>
                </a:schemeClr>
              </a:solidFill>
              <a:latin typeface="Britannica Unicode Sans" pitchFamily="34" charset="0"/>
            </a:endParaRPr>
          </a:p>
          <a:p>
            <a:r>
              <a:rPr lang="en-GB" sz="1700" b="1" dirty="0" smtClean="0">
                <a:latin typeface="Britannica Unicode Sans" pitchFamily="34" charset="0"/>
              </a:rPr>
              <a:t>       </a:t>
            </a:r>
            <a:endParaRPr lang="en-US" sz="1700" b="1" dirty="0" smtClean="0">
              <a:latin typeface="Britannica Unicode Sans"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ppt_x</p:attrName>
                                        </p:attrNameLst>
                                      </p:cBhvr>
                                      <p:tavLst>
                                        <p:tav tm="0">
                                          <p:val>
                                            <p:fltVal val="0.5"/>
                                          </p:val>
                                        </p:tav>
                                        <p:tav tm="100000">
                                          <p:val>
                                            <p:strVal val="#ppt_x"/>
                                          </p:val>
                                        </p:tav>
                                      </p:tavLst>
                                    </p:anim>
                                    <p:anim calcmode="lin" valueType="num">
                                      <p:cBhvr>
                                        <p:cTn id="10" dur="1000" fill="hold"/>
                                        <p:tgtEl>
                                          <p:spTgt spid="31746"/>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3" presetClass="entr" presetSubtype="10" fill="hold" nodeType="afterEffect">
                                  <p:stCondLst>
                                    <p:cond delay="2000"/>
                                  </p:stCondLst>
                                  <p:childTnLst>
                                    <p:set>
                                      <p:cBhvr>
                                        <p:cTn id="13" dur="1" fill="hold">
                                          <p:stCondLst>
                                            <p:cond delay="0"/>
                                          </p:stCondLst>
                                        </p:cTn>
                                        <p:tgtEl>
                                          <p:spTgt spid="31768"/>
                                        </p:tgtEl>
                                        <p:attrNameLst>
                                          <p:attrName>style.visibility</p:attrName>
                                        </p:attrNameLst>
                                      </p:cBhvr>
                                      <p:to>
                                        <p:strVal val="visible"/>
                                      </p:to>
                                    </p:set>
                                    <p:animEffect transition="in" filter="blinds(horizontal)">
                                      <p:cBhvr>
                                        <p:cTn id="14" dur="500"/>
                                        <p:tgtEl>
                                          <p:spTgt spid="31768"/>
                                        </p:tgtEl>
                                      </p:cBhvr>
                                    </p:animEffect>
                                  </p:childTnLst>
                                </p:cTn>
                              </p:par>
                            </p:childTnLst>
                          </p:cTn>
                        </p:par>
                        <p:par>
                          <p:cTn id="15" fill="hold">
                            <p:stCondLst>
                              <p:cond delay="3500"/>
                            </p:stCondLst>
                            <p:childTnLst>
                              <p:par>
                                <p:cTn id="16" presetID="3" presetClass="entr" presetSubtype="10" fill="hold" nodeType="afterEffect">
                                  <p:stCondLst>
                                    <p:cond delay="0"/>
                                  </p:stCondLst>
                                  <p:childTnLst>
                                    <p:set>
                                      <p:cBhvr>
                                        <p:cTn id="17" dur="1" fill="hold">
                                          <p:stCondLst>
                                            <p:cond delay="0"/>
                                          </p:stCondLst>
                                        </p:cTn>
                                        <p:tgtEl>
                                          <p:spTgt spid="31758"/>
                                        </p:tgtEl>
                                        <p:attrNameLst>
                                          <p:attrName>style.visibility</p:attrName>
                                        </p:attrNameLst>
                                      </p:cBhvr>
                                      <p:to>
                                        <p:strVal val="visible"/>
                                      </p:to>
                                    </p:set>
                                    <p:animEffect transition="in" filter="blinds(horizontal)">
                                      <p:cBhvr>
                                        <p:cTn id="18" dur="500"/>
                                        <p:tgtEl>
                                          <p:spTgt spid="31758"/>
                                        </p:tgtEl>
                                      </p:cBhvr>
                                    </p:animEffect>
                                  </p:childTnLst>
                                </p:cTn>
                              </p:par>
                            </p:childTnLst>
                          </p:cTn>
                        </p:par>
                        <p:par>
                          <p:cTn id="19" fill="hold">
                            <p:stCondLst>
                              <p:cond delay="4000"/>
                            </p:stCondLst>
                            <p:childTnLst>
                              <p:par>
                                <p:cTn id="20" presetID="3" presetClass="entr" presetSubtype="10" fill="hold" nodeType="afterEffect">
                                  <p:stCondLst>
                                    <p:cond delay="0"/>
                                  </p:stCondLst>
                                  <p:childTnLst>
                                    <p:set>
                                      <p:cBhvr>
                                        <p:cTn id="21" dur="1" fill="hold">
                                          <p:stCondLst>
                                            <p:cond delay="0"/>
                                          </p:stCondLst>
                                        </p:cTn>
                                        <p:tgtEl>
                                          <p:spTgt spid="31766"/>
                                        </p:tgtEl>
                                        <p:attrNameLst>
                                          <p:attrName>style.visibility</p:attrName>
                                        </p:attrNameLst>
                                      </p:cBhvr>
                                      <p:to>
                                        <p:strVal val="visible"/>
                                      </p:to>
                                    </p:set>
                                    <p:animEffect transition="in" filter="blinds(horizontal)">
                                      <p:cBhvr>
                                        <p:cTn id="22" dur="500"/>
                                        <p:tgtEl>
                                          <p:spTgt spid="31766"/>
                                        </p:tgtEl>
                                      </p:cBhvr>
                                    </p:animEffect>
                                  </p:childTnLst>
                                </p:cTn>
                              </p:par>
                            </p:childTnLst>
                          </p:cTn>
                        </p:par>
                        <p:par>
                          <p:cTn id="23" fill="hold">
                            <p:stCondLst>
                              <p:cond delay="4500"/>
                            </p:stCondLst>
                            <p:childTnLst>
                              <p:par>
                                <p:cTn id="24" presetID="3" presetClass="entr" presetSubtype="10" fill="hold" nodeType="afterEffect">
                                  <p:stCondLst>
                                    <p:cond delay="0"/>
                                  </p:stCondLst>
                                  <p:childTnLst>
                                    <p:set>
                                      <p:cBhvr>
                                        <p:cTn id="25" dur="1" fill="hold">
                                          <p:stCondLst>
                                            <p:cond delay="0"/>
                                          </p:stCondLst>
                                        </p:cTn>
                                        <p:tgtEl>
                                          <p:spTgt spid="31750"/>
                                        </p:tgtEl>
                                        <p:attrNameLst>
                                          <p:attrName>style.visibility</p:attrName>
                                        </p:attrNameLst>
                                      </p:cBhvr>
                                      <p:to>
                                        <p:strVal val="visible"/>
                                      </p:to>
                                    </p:set>
                                    <p:animEffect transition="in" filter="blinds(horizontal)">
                                      <p:cBhvr>
                                        <p:cTn id="26" dur="500"/>
                                        <p:tgtEl>
                                          <p:spTgt spid="31750"/>
                                        </p:tgtEl>
                                      </p:cBhvr>
                                    </p:animEffect>
                                  </p:childTnLst>
                                </p:cTn>
                              </p:par>
                            </p:childTnLst>
                          </p:cTn>
                        </p:par>
                        <p:par>
                          <p:cTn id="27" fill="hold">
                            <p:stCondLst>
                              <p:cond delay="5000"/>
                            </p:stCondLst>
                            <p:childTnLst>
                              <p:par>
                                <p:cTn id="28" presetID="3" presetClass="entr" presetSubtype="10" fill="hold" nodeType="afterEffect">
                                  <p:stCondLst>
                                    <p:cond delay="0"/>
                                  </p:stCondLst>
                                  <p:childTnLst>
                                    <p:set>
                                      <p:cBhvr>
                                        <p:cTn id="29" dur="1" fill="hold">
                                          <p:stCondLst>
                                            <p:cond delay="0"/>
                                          </p:stCondLst>
                                        </p:cTn>
                                        <p:tgtEl>
                                          <p:spTgt spid="31748"/>
                                        </p:tgtEl>
                                        <p:attrNameLst>
                                          <p:attrName>style.visibility</p:attrName>
                                        </p:attrNameLst>
                                      </p:cBhvr>
                                      <p:to>
                                        <p:strVal val="visible"/>
                                      </p:to>
                                    </p:set>
                                    <p:animEffect transition="in" filter="blinds(horizontal)">
                                      <p:cBhvr>
                                        <p:cTn id="30" dur="500"/>
                                        <p:tgtEl>
                                          <p:spTgt spid="31748"/>
                                        </p:tgtEl>
                                      </p:cBhvr>
                                    </p:animEffect>
                                  </p:childTnLst>
                                </p:cTn>
                              </p:par>
                            </p:childTnLst>
                          </p:cTn>
                        </p:par>
                        <p:par>
                          <p:cTn id="31" fill="hold">
                            <p:stCondLst>
                              <p:cond delay="5500"/>
                            </p:stCondLst>
                            <p:childTnLst>
                              <p:par>
                                <p:cTn id="32" presetID="3" presetClass="entr" presetSubtype="10" fill="hold" nodeType="after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blinds(horizontal)">
                                      <p:cBhvr>
                                        <p:cTn id="34" dur="500"/>
                                        <p:tgtEl>
                                          <p:spTgt spid="31752"/>
                                        </p:tgtEl>
                                      </p:cBhvr>
                                    </p:animEffect>
                                  </p:childTnLst>
                                </p:cTn>
                              </p:par>
                            </p:childTnLst>
                          </p:cTn>
                        </p:par>
                        <p:par>
                          <p:cTn id="35" fill="hold">
                            <p:stCondLst>
                              <p:cond delay="6000"/>
                            </p:stCondLst>
                            <p:childTnLst>
                              <p:par>
                                <p:cTn id="36" presetID="13" presetClass="entr" presetSubtype="16" fill="hold" nodeType="afterEffect">
                                  <p:stCondLst>
                                    <p:cond delay="2000"/>
                                  </p:stCondLst>
                                  <p:childTnLst>
                                    <p:set>
                                      <p:cBhvr>
                                        <p:cTn id="37" dur="1" fill="hold">
                                          <p:stCondLst>
                                            <p:cond delay="0"/>
                                          </p:stCondLst>
                                        </p:cTn>
                                        <p:tgtEl>
                                          <p:spTgt spid="31792"/>
                                        </p:tgtEl>
                                        <p:attrNameLst>
                                          <p:attrName>style.visibility</p:attrName>
                                        </p:attrNameLst>
                                      </p:cBhvr>
                                      <p:to>
                                        <p:strVal val="visible"/>
                                      </p:to>
                                    </p:set>
                                    <p:animEffect transition="in" filter="plus(in)">
                                      <p:cBhvr>
                                        <p:cTn id="38" dur="2000"/>
                                        <p:tgtEl>
                                          <p:spTgt spid="31792"/>
                                        </p:tgtEl>
                                      </p:cBhvr>
                                    </p:animEffect>
                                  </p:childTnLst>
                                </p:cTn>
                              </p:par>
                            </p:childTnLst>
                          </p:cTn>
                        </p:par>
                        <p:par>
                          <p:cTn id="39" fill="hold">
                            <p:stCondLst>
                              <p:cond delay="10000"/>
                            </p:stCondLst>
                            <p:childTnLst>
                              <p:par>
                                <p:cTn id="40" presetID="7" presetClass="entr" presetSubtype="4" fill="hold" nodeType="after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data:image/jpeg;base64,/9j/4AAQSkZJRgABAQAAAQABAAD/2wCEAAkGBxQTEhUUEhQUFhUWGBoaGBgYGBwcGhocHB0YGhoaGxoYHSgiGholHBcXITEiJSkrLi4uFx80ODMsNygtLiwBCgoKDg0OGxAQGywkICQsLC80NCwvLCwsLDQsLDQsNCwsLCwsLCw0LCwsLCwsLCwsLCwsLCwsLCwsLCwsLCwsLP/AABEIAMMBAwMBIgACEQEDEQH/xAAcAAACAgMBAQAAAAAAAAAAAAAEBQMGAAIHAQj/xAA9EAABAgQEBAQEBQMDBAMBAAABAhEAAwQhBRIxQQZRYXETIoGRMqGxwRRCUtHwByPhFWKSM3KC8SRDolP/xAAaAQADAQEBAQAAAAAAAAAAAAABAgMEAAUG/8QAKxEAAgICAgEEAgIBBQEAAAAAAAECEQMhEjFBBBMiUTJhFHEjM4HB0eEF/9oADAMBAAIRAxEAPwCyy6YpAs7WAL8m7aWiSno8ugUNyHYX+sCpxacq5lpA57RMcQnN5Qgk6Bva5tHz7Z7ny+gyRSb5TfmX+0bokKeyTy1DfSAhiE9LDKm7AHm/0Mbf6jPBvkAOrByBHWhakNE0p5Ds5b/1GqqZX6U+5+sBoqJ5BuLbmwIiGZUztBMLjWwbb+esG0Koy/Qx8KaD5Zcv3MTJRMb4ZYbof3hWcQmgAZne2bKI1k1dSSEuAHHmtysI60Bwl+hwpMzbw/Yx5km80f8AH/MLTMqE5v7gIDap949qvxASGWGsC4/baOsHB/oY5lWGeW//AG/5j3JM/Wn/AI/5hIiTMO5d9fuB0MboTUbLIUTy2GpvHKQXj/odqlr2UP8Aj89YiTTr1M3/APIhZUyZrjzmw106PbrGgppoCSpRzKLKA6/Qx3ICg/tDb8NMdzMP/ERIqlUS+cjkAIT1EmcAwmLdho+/+PaNRTKPlTMmkg8zyPtA5I7g/tDkUxa8xV+37REKcnScbcm/aFsmhmHRarn8z7ax7U0C2+JQYgNmt1Z46zuP7GCqI/8A91+wb6RquRl1nH5N6xXcZmCnQorWbDy3u5GkUWt4gWq5Ub6B4eEeZz+Pk6zkDn++bbBtPaPCgMT+IU//AI/tHHUVix5nIfrE1HjczMSSS2o+9oq8P0xeR2D8G9/GmfL9o8NIQf8ArTP/AM+m0IcNWqYJakqN+T25ueYiaupVJHmKy9ue8QuinB32Ol097TVdiR67RHOlBR/6qxzykNCNdAUhlFztc8n+cboo1Pqond7t07QLCoP7GJpEPadM5NmOvPrGsqnSm3jLJc3Kh9WgKdhma6SWGt7fzrEC8KWhJUq4Z0k3toA/T12gdhr9jbwkq1m5iDvlNvb5xCvD0NaZqX0Tpq2liIVnCFs58pVYAa/9x2AtEa8MmAMFKPmaxbR/48cckw38Okf/AHlI7I+47xAvEVJDpmSpg5KsCetr/KF07D5gBc2Afnz1vGkmhCwQ+qQdGNuv7R1/sLiwo18/9MsdMw/eMgJVEVXIuW0THsG0Hiy5iQCAFAEG2n2jYywlJYOwYN7MOzvCzFsfRTp8RZcKugDU9unPlFCrePJ58svKhLuAA55i5hoY5S6JSlXZ1JMjMACpsoDX+voPrG6JY0a+mn3beOUU/HtQ4KlIUx3QAT6gR0ThrGpdUjNLJTMT8SCb9L7p69YMsLj2LztDVT5AVeUbjazjXtGkxgB6X3/yNo9mlzlW4H19NojM0FYcMLvyyt5WfU9omxkbS5Liw8o0B/n8aJEAaJTazdD/AOt4xQSLkvdtb9xAlTiCJYdRKQ182/qftHIG2GDKotoWG+sSBBTZrG4cuztZ+WvtCukxenWQJa0k8n1fYPeGmawY/DcgXb7veD0K9Gqw7kENq4FtGv8AvHhSogWDuwbbr2jQpWJgSGKSHI3vbtyg1K20Gm5+/pBSA3VAqZLlL6HV9LfwGIi2U5fMQXa7tcj943qFXl3ABOX/AHOdumhicAhZIBA0HsNfp6wA2+wWWs+ULSR1O+vs0eql3IzXbXkX66lizwSqXmK81n10Y9dbRBMmI+I+ZDWfmPnHVRylfR4XSGAUS425m/pv6xNNS4YjMRqxuOTvGKNwQ2Y20DJ2sbRrXVXhImElsoclWhsXaDSBbOR8fYqVzvDDgIcFy7q39orj3A1j3Ep4mTlL2cn7wEieTmVu1vtGrGqidLbDFTXLu7ezxNQMFDnvCWnnGwF4ZGYQzBt/q/2h5Jx0clezoPBVXlmZFGynHYi4MX0jys7kB8x/xy+0ci4er/OgnmL/ALx1yhn7XI3f57xkl3spJatGi5QyOAovroCBu0ZNNx5SGD7XjKmczhKS2jDQ357eseyqlWigNyAb25DnCaAr7IzSnKXUCCNOm+n8tGypCfKkvlAvcba322j2SBlYsQXsHBf1vGoqLZC5N2ctB0dsiEnKpIc5S7HW2wJ21iWZSJYjRwbjY63H3jybNswbMnpow0JHeN8o+HUjYCzHtHBtiZFMUqKQ5U1woliCXOjmNpNMUuGJUkfCC7OXso3IvDFYyaAgD2hfh6xqEkZjc7Hq/P8AaAyqdnigHs6elrc9YyCiSb5QerkRkLUTtnMP6h4ipVWUAulCUpSAGDF1G3c/KK7Ko1LPlB6w94pImVs1SRkCWS3VNieggvDlmwcEd40yy8IqgY8CyN2IDQFH/USUnY7GGmDVapE1MxBuk+hG6T3hzXomTEstLphJgNAV1fhMWJCj/wBoufo0HHn5dhzem4dHYZS0kEFTJVdPMA3iNKsoCV3D2+YDkdI9TIzpCkpGjKA+IgMCAPSNkrASXSRltdtN1Pq7RmWyYk4l4oFIvIkJUpgSCdO/WOa8QY7MqFOtRIGg2HYQuxiuVNmrmEvmWT6OW+TQKlRu8bceNJWSkwhM8jQmLxwTxiZcwInl0KtnL5gRpfcRQpaSzjSCPDZGYfzuIaUU1sVM+hJS0LZagFHRKkl+usSJCEk6lJ0Dbxzv+nOKLUnwVBwPMCPitt84v9LKCbEEG5vfXU79IyyTTo6UUkZLnoTcsQb+YXva8VPF+MJcnOhzMU5IyHy6uxPS0af1GrgmlKQq6l5SxsGcnrqDbpHJUzCX5Xg44ctvwN0X2q49nLLjKkjl931hrhPHEpYIqZdyXzAODf8ATtHNJchRDxLLllxFJRgFJndaRSVDNKsCXJO4N/Yu8D41hhnylIJN7gsWGrOP5rCjgvEFKkIQoj4ygK3sAr6GLKuemUhSip2ItyuB7XjPW6Odp6OIcTcMz6fMpSQZZLBQLjn9bekIMOolTFMmPoKtw/x/Mp8qSRlU2Uh9+7Ryvi5FPIq2plaAFSRcJPIHqLttFoZZVVDri3sAkYEhMyWHIJIzO177N0+kWKRwqgTXYqSxHxEZTzaEkusEyYl872snkL2trFxpazy3CgeaiCST2+kQySn3ZuxxhWlor2F8KT/GWJQeUFBlKPzjqKJQSEpQRmYEkMOhZzd4rdPicxAylm5X5M2ukP5Feky0BI01fbT6mO5WrZmzY5RfWrJp9OoqJJDHSxsedjePJsgXDuQGs4+cQNNW5CkocC3W+W721v2Eey1sE6rIFzmDex19I6yNNG4SQAwB/USL+7jtEk+QFJdQvzDP84HkzCVMlTqAdQFuum5gmchSVApuklzcXt7s7H0go59gCacpKsrpfVQFz6trvvrEqSspygd1A35kfSJJhYZtQNNtWtr0gRc9IRMUXSVg2c3OjB3YQt0N2Z+KKTkUVWAOZTsXZgG7nWNalIswyga3cF2uz+jx5OScqDMQk6WsegIfeBapaUqdehsR0drgajeDfgdJEmVrAIA5FV4yJqdagkOs6dIyB7iG4lFx7Dpaqmbm0Ucybu4IH7GPcHweUoLIslmt9Wh3xlhQIM5CkBaSAR8JUFWa5uRb0eENHLmyS5pgsfqlqPu1n7QZ2/JfA1XQajhwoJUmb5CxA+IEet3gzA8Kzz0qFrhzd2Rfb8p3EKp+IlIygsLsOX7QHRcWzUeVAQNszXIfdzC41KbsfM4wjS7OozJqpecs4Pw5dgLW5QvqawzcyEJKrBrFnUDq2zGFvD/EXjnw5gBmAEpKbA2Yggb7+8WJc3wkpKZai/LSw0PI94o4NOjB142cCxilXTTpkpWqSx/nYxAipfX+derRfP6oYKVhFWGGZkLHvlNvaObEtaN2JqcUyUlQzRPQmzq1c/4guTWyylj/AAQopqdUyw23P0hjLwNaWKmA5vHTcY9saMJPaRb/AOn/AIi6xPgrYJBK35WBHV3jpE+m8Wd5ZikpAsgvch3B5ggiKxwBhaJEhU4nzKU3Vg1+0M8QxQqPlUQl/Ksj7myXtpyjHOdsbg7pCT+pISKJPihprhuZ1Jf3jlqNEx1fiaXImyZni51TFoVkUScqVC4KXsHIZrWMc1oqVRbLZhydopjmuLYeDumOsHkjU3iedKKU3DDm129YzAKRczxBnAysxZn29Ie0+EKSj+6SVB7Ee2/KMs5NN7N8IR4pUGcEyDMStiCULC2fWzW76RaKGulzZP8AdADOlb6JKSSCejwn4YoBIlhSXCVMc3MhQDP2B94E49xRIaRLDLmMqYRZxdge536Q6+TMGRboU8bcWTFAypDiXceINVf9p2EczmIL7vHTcPo0qllKw4OxgReBy0qPlCuirw8fURhpIuvSNrRV8Dw6bM8xDAb3cxecNoMqQ5diD3jSjBTYWG1tO0GrqEpDkgARDJlcmaoYlFGtfzhnw0qaoKEsjZ1Fy3Zt4qWIY2ghQD6WO0WbgrEwiXPJuEoSojoAsmDGLXZL1E04PjsH4x4xVImeBTZXSGWpnykjQPqYp44imqU6pi3F9bewt8or06rVMmLWTdaio76l4kkqYW3jbwSPOTL5hPGapRJUhKgdSPKrvoxMWyVWCpTnkhTEa7A8iB6xyWlluD8ov/8ATmpITNRrlY32dwftEckVQ6+ywVdRLSHUuzAMHBJ5nZ3+kayp6JyUKPwKUQ5DZVJGZ+0e4qqQhKVO6lEMlKjf0O37xoC0tBSlQdR8qRYEsGIGwaJSpUhlvZpiM0SktmJcWt8Wuh229oBnUKggeGAVkMVEPYvdzo37xJMxOWgZqweHLDgKXzDhnH5r2blAS+IpEynnLps0woGUFiUpcWUSbekFRk3aGclFUyc14R5VynUGfQxkU2RxvLCQJqVZx8WWw9Bt2jIt/GYnvxHFVVfi1lbskHyoDO219z1gWrxRSFBKDmWXc7J5+vWA5I8IAqf0jdK8yn5xGcU2bcbaVAVQHSonlCSQfNFmUl3EI5tGUzDyAf3MNiaWhc0X2P8AgGZ/86Xf9T9mMdQxaqEtKlqOVGU5uVmY9y7esco4Jf8AHSkpuVZhy1Bi1/1RqykSqdz5wFrBbRNk6Hm59Iq026MUq5FI4s4uXUEISMslOiObbqO5ir1C5ZPkSoc3Nn6RYVYYhQuL8xCarwpaToS+hEVxuC10O4Sqw/CFIsDFhk06EsUupzoWLDfXWKbIoZqVAFJD6cveLGqmyMc5I2BbeM+eG7TNGGeto6BRsqQDox0BZr9NXgybUpKfBAKdATlBPonkOcR8Oy5S6ZLqIOViHDjKXcP2ESLwqkzpUpLrAHmzkEs9zlIDl9d7RnjD7EyZLdUK8RopJSxmgKdgSU6blTJvFOxQ09POSJKyoZfO7BlasG1EXHifFEykqlyZOWcUhlqCbA7i5L8naOUVdDNKzmCiSXu9zzeNOPHGqeifKTdot/DlWAVKBVlWWLBIHNi8OanFMiVFIJYZgDyEVjAMFUA8xQB2DOR3LQ6KUhBGp3J36AcnjNkUeetm+DfD6C5P9TABlVTgJ1OVV3OpDhvSEiq78RUTJxcBR8r6hIsAYqcuWVzAkdzDWtUZSMo5XjXKCVV2YIabZYZGMBS/DljTVX7RYKahKgCVa/KOccNVWWYCd/vHUaOoAy8olOEYao0QyyluxVXp8IqBOm/SKdimKlam0TsPvDDjLFyqctA0t62iszUKN47HiV2zsuZtcTyvqTk1u4+r/aLNwefFk1eZyRIUoF2uBqRuIp+IDyjvE+HYguUlSUFvESUK6pOojW4JwMSk+RDRhjDWSAHJ0hUlXMaQ3w6UJoa3vCZZVtlI47YPPxOzJDR0vhSmMiQnxULQZywSohns+Vj0jmk2gSJzBaWSxLgkPytrHZaCvRNkykpmCYlJ8xUDnLXBbUEH5RPJTj8TmuL2b4jIe2cDMlsxAt0fVPcNvA6KFYCErX5UW8tiO78tPSFmIY+UqySyCo6vonXXu8KKvilUoWyrLEKBfRwWcWicMU5xVIEssYOmwfjKlXOpkZS6UzFKvyJyBvmfWG/BeDo/Cz5KlZJZY5z+sP5jz2tygzh3HZM+nEwSkJU+RMpTM4NlO1wC9toJ4kmJ8DMUywczOlOXOWLkDkLAPrGiFxjxZOVSdo5HiFLMTMUMjsdQHB6jpGRbaeqCkgmMi/Fk9AXFM7IJSdAVX9okwxYaCuLJQVQhWV1eK4UNgGSQe7wnwhVowtfCz0lL/KM5e8ZQICpi3uAAnpzP1j2mlXN7QPTTMshZH5ip/Un7RKKbsvJpUCYTVol18tQJCEzB3Z7xJxVjH4iuWsFwMqR2Ab6vCfCJo/GyzsFD/HzaIJCzMnrPNSjaw1jdw1/sebdyLjJQMj8hAOEKClAr3Pt0g+RKJlEdD9IrtPOZQALRmj2zbk0kX5WHpKC48vNrdIpeMTSkoG2dj6AtFlpsSWEFLuFBn6QnxxAEorZylQV+/wAjAj+QJdB2G8UKpklKcjKv5kk621BBEF1n9Q50vKnw5bNYsSC3Uqd+8UGTV5pgKtCRaLVSTMpmeJLlKALuQ4NuRBHrGmFwjTMeWpTbJaGrVUKXOmfEsueQ6DowjSor5blAIcbQbw/SAS+Tuegjnvj/APyFqGhWr2ctEvb5yf6NCn7cF+y+UqgYExesCJajvoIjwycSIr3EFSVqIBs9v3icMdyoeeWoWFcLyHUVkam0TcZS8rf7wG+8NcCpAlAA5RW+M8RK5wl7S2B7xeNyyqiMqhhbZFhskvbaLxQzzludopuDTPMItYUwDRHO3yGwpJFTxWrz1Ewg2zMPS32gWdWcoXGa6lHmSfnEtLKM1TAE9o2e0l34MzyWZPn5m5CNM/LaDsPwObOXMSgN4aFrUSLAJBLHqSGHeFsk2iiqtAi3dDfC6uW5E4BiNb2O2gMTyK2UgeRIz6PqO8KBKBiaWhojOEWWU2kGFdusMeFsXyTj4hZORZ9QlRT8w3rCBa3LAwFImHMfV4aOK0zPPJTH9JiKlTCVEuvWNcRml2FyYVIWxSRD+lyTASbK+zfSLxqOjJkuW0WLhSnzUzEh06DmVKP0EWTiac6JUr9Icjqf8RzPh/H/AAlqSosgqJB5H9oua8TExWYOVFmEZcyqVs2YtxorS52QlB/KSPmYyH8/BJa1FSlJBOozCPIC9Sjn6d2VeqxgzUKQD5CrT+dhB+FBktCnFsMnyfOoBSBqU7dw0TYXWhtYXLG4/Hovjk1P5dj+oqAiWo7sw7mwgSq/t0pB6QHKnGfOSgfCkuftE3Gc7LLQgak/QRBQ+Sj9mly+MpeEiqSqrKvPyLxNhE3+6DzeA1SVC5FonoCygeoj1GlxZ5UZScjp+HIdEUqXapWP0kj5mLdg9R5Wim1uZNWtwzqJ9CYwxjt/0elkdxRaKKZZohmzM/ldQD3I+77R5hwt1gOvlBMskm5PziMdSDJtx0KJeGpTOUhSvINC+oOl+kN1zlFKrg6JcbuencwlIURb5xJSoUyi7gFJPvGp722ZVtUX2Svw5CtXCCe9o5jRqZTkbx1OmTmkONQI5zV0E1C1qyK8PMfM1vXlCYe5Itm6iPUzssokb2it4iuDKitBSADYQrJzqAEPijuyGSRb+HK4KATEfH2CeQVKBowX22V6aQjwtS0zWQCSA9umsdBwmtRPlFCrhQYjvrE5XjmpItGskHCRzfB5nmEWqdWhCCpRYAe/QQkrMGXSz8pBMsq8itiDoH/UIG4rnglCRsC/e0NOCyZFXTJqbxQbfaEOcxZuB6cmYtTWSm55Qhp0CLJwulfnMtQ5KR+sEcv2jR6iVQaIelxtzUmO1Vs+WqeiWUJM2yy9yGYW5N9YoMpLW5WiycQqlTCjIiYlYSEzQs/mTa2+msVwgpJBhMNcKXY+X/UthUoPHs0MI0lzY1nTI6nYzNsLU0+UXZlpv6iJ+I5GSpnOAMyisAbBRJ/eFSl8o2Vp1OpjQo7Mkpd0SIDwypleRVnJGUdzZ4UyltBksnKtjoAr2IhZxdnY97LNg/CAUkLnFwfyj6kwPIpjIVOpVkhH5Jo/LmFnbQFtdiDzhzwZiwUAhXaJeIk+FWoO0yU3cpJ+yow858mpbN2SMPb5ROczM6SQp8wLF+cZF8nYBJWSptYyLfzMf0ZOD+ywVlQhSVJNwQQWHOOX1Eg+IUygS1i335R9Cf6PJJISjKbsxZvtFNrqdSSJUxP53dgHAJbSM+GXC2tm7JNZml0VnhqjEtN7qNy3P20EQV8ozalilWVNtLObxaaQFbAMHzk20SnT7QLi68rKAOgT0cfuI5NuXNlJOPH20xHW4ZlGxHOEK6MJdTfD8TcufvFxr1vItzBMVirkLKFLSLCz83sw584tDI2QnjSG3D1cnnDzEMJRUJdJ86dD9u0VjBsNQAAskLUHBGj9+cN8PxBUlYSpuh5xObp6K43caZJSUCkDzW5iMqKEZSpdyAWh4spnB0liIAxHCTNQQVqQrmLj2ia7HppFIqJiQNYmpZh8EhI+Iv3EC4ngM2UrKq+4OxHMQcggBksQAA0bEoswuTRcuFqjPJ6iLBMllYSqw5gpsoehcH+NFA4VqyiaUnQ/WLxKqgxzWAu/TVUZfxkak+UEyr8YUdNLFwlM03AAuXOosyhbvFdw/DHSosXPwvb5QfiOMhUyZOUlyULCd2syCOTNB9IWSCbnIlZPQnKfZopPJKMaEx4ozlZUaOSsKUq423g3DqlUpbg2fSG1XISc6iplBRGVIfMAbEMP40ATKKYhAnCWcmYDOSLHZwCSH7Q6kpxIzjLHPRcqapTOklKw6VBj9iOo1BjnuMYblssHylv89otdFNHi2UGUAosCAFHUAHRzf1htiGGonyyCBca7jtEYy4M0Th7sTm9Phssh3PvGgBQRkJsXB3giuo5lOq90H4VflV+x6RLITmvF5Tfb2jPGNEtPIUolSnJNyTvC7GabcagxcFoCZJZrgCKtiamIQzkm46bwmKfy0PlhoUiUoC4/giBa+8PkUYAJgObSJ1u/eNKmr2Z5RdUhUhTF7esbrMEKlDQD0AvG4oVMVZSwF+kU5okoS6AxBNOrn2PY2PygQqianVfvaDLoWMqYZhdWZUzsYvePo/E0iJ0u8ySc3dP5h9/SKPitAQlM1PwqAfooWP0hzwjj/h+RWh5/SMuWN/5I+DVhmvwl0yNOOBvijI0reGCVqMpXkJdItYcvSMhPbwvyL7eQ7jIqLl7bfz2gHF6RMxTqLFB1Gh6QNMrVKUbABgxe5vy/loknU6leRKg5Oux31jzsTt0bJRrYoaXKUrwnYhr9bn0gitwD8TTS/BmJCgfM4td3B3cWaNDh5zMecWPh+kyFRD5Tcv0dvrGtxTVIi21s5/VcHVaQ2YqTyQfsbwtn4GtKXyKyi2hZ+Xexjrs4kFSvYdh05wt/EKWyGTcErzBQA2YKYMovYNtCKbWhvyVnLZyDkQXIyqY6W++kXTDRRqA8iSCz52J6kK7bQyqaKRZBlpU7aB3I52v6x7PpAEkOkp2SUgM1mDQs5p6ZRIArsAQg+JTTUJB/+tShl9C5Ihb+NC3SQyhr+4O4h3R4FKUtOYqZnID3d7vsNIhruE1LU9PmCn+FZD/LYwFJeAxyOLqXQom0qZnxebvFar8CKVFaLjdOhbpzizTZK0TfBJHiZspAsxtqSwb/ADBiOH6gqAWChJPxPmSfQFwe0F5uPZRrHLyU6nQtKQl5ZYeICXChp5RsokHpoYsMuenLlU7MHB5K37awTinDsxSleFmmWvYg6bc26QRSYYUmX/aWFEhJe7JGuZw29j0MCeRSVoXC0rT6KojhuYuaBJGZCjdy2Xoo/eCsQ4aqJD5ZClhIyuFApILnR3bvF9ThRlzCXSQkgIA1KbuktZg9oYLlEJcrVozbOTqw9oaEpT7JzlGLuHk4pUy5yWUuWsAjlYe2kW3g+es0s7w0rUpKkqul0FjcO1jvFzTgubLnZVj5enN+cMcLp5kgpkZc8kglKwAko18qv1DS+t4rJPjTIPIk7RyfF64KqDMEsIUtSSoAkgl2Jvo4h1IqCkLD/CsexD/cRYsc4MkzZhVmMolza4fYtygDDuCJhJJnZg4JDG7MwN7PaM08i/EvhypK2HVODSpshSSh/EANgPKTqUvvv6xWRwEgpzU849ApFjz0NiO0dEKQqSDk8+hSLZWtcHS0CTKcEqmLzDVwnqLEFwSxZ4RZJLSYnJPbOfzeEKwBgUEdD+8IMT4UnS2WUKCwS98yVDZjsY77Q06WSct2BVbXu5tsYDnyJSlEAqS722fYjpFllcI8rRL3E3Ts4XT4LNUHWpCB1L/SApmFKzFKSFMW0I9W5R25OFpZUtSZZUpQJSWAVqHuHZ22O94hxHhjw0ZjJRs+U6Wu7jc8opDM3tLQz49WcepcGmJc2Py9oj8JTKDK1ZmMdFqcMBYBCUs1w921fqYMkYbKAJ8MXABOwu8M80WFQkjiM2nBWogWcxiqS0dZxrhWXMmiYGQkjzBIsAPzWbZttohxXgWXkSZCm0cq67ltAIsvUrRN4X2UrAqlK0eDM0V9eXrCOroTKnmWLsbRaqjhuZLmrEpSVBOp2Vpf30gamwhfiEzC6zqdoaE0m2vIjxPQxpKabkS/KMiyyJPlEZEPcNXtMs86iSlYUgsn5+kMMLpJYdUw2JPl35u4gRKOvrBKkDQXJ+fQRHHjUN+QTk2qsjr5aVrUZYZJLDYR7+MEoElylwAw5ak9OsRImKmIUlKVS5gOUBQsOzEghvrBa5cwjKFi7J8ug3/w+7w7lfQiVaYIqa5yWzKGZVrhJtmGx5d4inT0IdhMJ/3aE83JiXDZAzrlzlBJJADa5QmxSd9/WNavBZSVEyAouBdalEvuf5ziU4T4XGv+SsZQ5U//AAXSkgOqzm7nb0iCexYEksX0+2kF/gFi1r948kUCwbj5xj9rIaecCCgxdSZqAlnJCMwTdv0secdMlygm4FzqY5+rAErObzA7EWII0MWynxJSUgEAsB0vzj0fTS4R+WjzvVR5NcTzFeFKaeSsoyzCXKklie40MSS8MCVAKJUlww2Tb5iI6TEV5iFMEsGbV9yf8QwVXJchiW37Q844c6Unpmd+5D4koksoZWa7v9oGrsMC0gI8pB6s24aNxiCCAQ/aIKqu/S4GkXbwqLXh+P8AoSKmmLlUZQXUCN43SgFidP5pGlZVfr1/mkeSSSlufvGdcU9Gj5NWyeTJGZ+nt07QKqrPjGXMUlsrouxLkv32gxE8JDnVtOvaOU/1CE6ZMy5epJbe4a8Uck1QsYtvZ0yqQTe5DAZSwDaO4uD6xph6Si8tflJLpUz77jcWjm3AeLTJM4Sp8wmVM8ozF8qvylzoNo6V4QDn6fWMmXHZXpUbrnoQjzm4G2j/AFMCUyczKCc4bVTuRe+txpyiZnJSGD3JVoctwPWNqueQl5SA6nCg+w5dL/KFx44eTtrocUVOFJKi4zN7RLMopbhxcXF7jtA+Dzx4SVKIDudG6aQuxbHJWcBJIWA75Toe46GNWSWPFitpWZ4wnOdRsd1UtylwCBd2cxFX5hLUxTkKSL6+nMxzw46UTCUzFk5lKUl2BHIE/UcocLxlc6W5CQdi5b25xlXrYz8NN/s1y/8An5IJPwaJp2B7ax5Lpx0y2tzP7QEahYLrKWGg5/OB01KlWTZt9X5Bvl6w+ONlJuvI5TISXZiQCLF9t4Bl1DIWFsn8qmuL67crwZTKIcAaAF7NyIbWxgavrEoKCFJBJBU5AIDhR12Z7dY6rejouuyp41hZkr8WSrMhWrbaEOdklxeIzTLWtKEpcWK1p0zfpfRIAiwSPFUfEmS80sh0pQpPl0vlJchnLX3tDNc7KHJAAGw7WYaH2gym1/Z3KloElpSgBJTMcckuPfeMg+VMQQCcw/4j5ExkR5SG91/QHNnTVfCnwnDBgVa7nML7N3g+oloQUqQHWBzF3Z9dA406ROJQmpSpClEHXNYtytYQLSTWJBDFJYAl0hjbS/W/OL8fsW0+jylxMKzOCCCHfd7e30g5Hm+DMzZXGlw/VrwtXiEtMtOchzmcp0dz8J/m0Df6it7KLauSxbq0NGErA6/oPr8LUplpmFMxDFJJ1PV9A/vGYZi5mOio/tzE6h/Kpmulu+kBTKxRHmVr7ntCeslOrzE6uATZu+3eLKFCPfZcDUJB+L+fYREvEEOzxU6ALQCErC0m7TFHMH5G5ZtrwVJmLL/2weqVW+YEHghNosgrkC5vtBUqrltrFPFYpKiJmVII/XcHleD0TdL6x3toDdlh/FJG8aqq0HQ+8V9dQ2p/neFuIYlKSAsATFBwCli3/ltC+2gou9NUpv5h0H82iQqfQxyZfFU9IzBCcot/DDfBuJJk0MZZLaMpifRTP6QvHwc4+UXqYBuArvHgnflDJ5PYe5ivrryEZk5s36SPrGtPULX/ANdALXe400bo8I4PtDqP2WBILuXLa2LPy0uOo5xHWUyFDzozizPqX1Z9GtEH+rMkADKbduw+ce02IpKgVOEsdXd31B945QaOpiiq4VkqJzeJzCUlFvU66QZS1K6dBllFROCdMwQVAafEF+YekNqirlrLAj+c+kSZgqxv7R0k2weNoUzMdQAFTBOQDzkrYc3IBg2hxKVNTmkqCw7HUEd0m4gyXOSklIbM2mj++usaSpUpaicst21YP6mDoV/0F0skKDlTd/pAPEOFS5qUpexBuNtvnHlNhKZUxSpRUlK/iQ5KD/4k2PaPaugJOZMxaP8AaGb0BBvDNxcacRI/laYiTwzLSlCVKWcgLGwNzuQLwfKpQkMlIYWcwZPpSlD+KSR+prk2AYC12sINTSptz7xKOGKd0WlnnxpvQj/0jxGc5R109zrBCqLKGSnyu5NvMwDBtk62htMSHcu40JL+l4XzlLOZKiABckFmHXt+8Uk9UJB27N5NPlCru+jt5egI27xU+LKBISVBCnFzlZtteQ7dYJOLoTmK6hCMlmJ+Nw7gDXlpaF6+IvF+AsSkvdLkDUEDWBG7K8e9lgwqk8SnlLSsBBSCA3wjdOuxcRn4FlZkrBHZn/l453PxCdKmZ5a1paxQ5ysSCUsdHI1F4Dm8aV4fKpIdz8ALdBa0dLDsRM6HUUyioklJJOt4yOSq4iq3vMX/AM1RkL/GY3NHV51UiQMqcwCQTrsSdX94AkzxNSFp+FR6XOl23jWcsJSbQCirIH5cujjbpowi/CMexnJvoZJRe7EM12fsNgI3StiG9XgWSstdr8ntBEpAU79f52ingQNRNSXgWonpKgzHYD992iNQyudBsx+giSkkpASSoHlYD33J7x12dRuiU3mVd+wA6NtEqpqSdG+X0jaaRyhdPQm5DvyH8tBAF1E1AtMYpI1O8L5tGCkeCtSQHKUhRA/nRo1qJJUjWzgsq/8AN4glU5CgMwZ3A0GrezwGcYugM1goqLvYrJcjdnAPaJafC0J5vvZr7AXgpM5iFBSVAC+XUjnffXSMmpUHABZ3JGhfWOo4HFAASyU5CbsrzA7uDYjeJvxAKSAVFKRZgQbG5YXI+kQkAM9t36tpeCpSFFmYDv6vCtBQWipScoJctbqdLNteNJybnKCAzG9w2xGsez0JT5Rlza2+4Zo9UwBIJAGpLs46wdI4EWos1xd7pJ9LiNpCk7AC2383+0FyDm5nkSW+X7xslCU6tbb/ANR1HWa0y06OX9n9okTNmDRXPv8A5jRSXayQdradowzCmxY9Y6jg6RXksJjKHZvpDKhmyiXFlWdzeKnMrVhZOTykWI59Xjc2IWSQ7XBLXD294RwXg7st1TNWxyliCPZw7+hPygSViJM4jK0sqyhT3dvleEiMQWC2ZSwb6Bw19eVh7RKnEf7ikgB1BK0uLAiygwHLlE5JoKghrVzdEqVZSgC9gLgvexPaC5FSlCQFKGqspP6Xtc7gFvSFOKVBCk5SkJKSSFJzOSWAbraFM/GVyl+CmUElIGZ7u7XBOlzqImmxvb5Ki7STnLlgkbk3PZP3hHxQlCkhKpqU5wUkZgHf4bO9lD6wrxCQtUpCpSilTKzE6HfUHbruIq9NhAM4Cdm8ykgECxBN1PcG316QybYFi4u7Ml4ZKUpKVO5cKS7XSDcHQkM/WPZ/Dk1UlJlFJCQXLEHNZw1/M8OZ/D8sICfMCpZQAVaF3TlG1t4lnTJgQcxIABQG3PwpNi7A7tHN2h6K1PwWcAkrVmGju7N8z68oHXh4TrqYtNLVTct0jzKOotyYkaE3v/tjKqqlTEgeRSgwJOjvzaGhkpUCWK9lLVRB9vaPYtU6lkpUQZcxx+lJI9CIyKe4voT2mGLSG0hakt4jWylh0HKMjIq+wIklKLPuwgqnuog6RkZCro59hE03V2ETUcsZtIyMhjmFVKQAYG8JN7CwjIyGAaSJYU2a7gvt9Ijq6dKEApDHLrrv1jyMhGFGyx5f5ygek0T1d48jIKAyOYPKez/KIMxCQxjIyAcSYP52Kr339okkqKleYuBoNg5G0ZGQsuwoimVCreY/E1u8M0SgGtrrGRkMDyR1yyJmUEtldu2kbUNwfWMjI4J7U/CYiw5LhINw5DdAxHzJj2MggC6WSFZgRYaNb6RDTzSJyADqQPnGRkSl0Oux6iSnxGawuOhDkfOElPQy51QtU1OYggO5Gg3Y39Y9jIhHsfwEzatY8YBRYBIHS7W5QFMU8hK/zBwGta9mFoyMjl0HyeS0BRmZrsAR0gisH9gq3FgehAeMjIJ3kX4nMMvKUFv7ZV62D36QNhRdK1lioJQQSAbsbtptGRkJHpjPwPKZ1JBKlOR+pQ+QMZGR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CEAAkGBxQTEhUUEhQUFhUWGBoaGBgYGBwcGhocHB0YGhoaGxoYHSgiGholHBcXITEiJSkrLi4uFx80ODMsNygtLiwBCgoKDg0OGxAQGywkICQsLC80NCwvLCwsLDQsLDQsNCwsLCwsLCw0LCwsLCwsLCwsLCwsLCwsLCwsLCwsLCwsLP/AABEIAMMBAwMBIgACEQEDEQH/xAAcAAACAgMBAQAAAAAAAAAAAAAEBQMGAAIHAQj/xAA9EAABAgQEBAQEBQMDBAMBAAABAhEAAwQhBRIxQQZRYXETIoGRMqGxwRRCUtHwByPhFWKSM3KC8SRDolP/xAAaAQADAQEBAQAAAAAAAAAAAAABAgMEAAUG/8QAKxEAAgICAgEEAgIBBQEAAAAAAAECEQMhEjFBBBMiUTJhFHEjM4HB0eEF/9oADAMBAAIRAxEAPwCyy6YpAs7WAL8m7aWiSno8ugUNyHYX+sCpxacq5lpA57RMcQnN5Qgk6Bva5tHz7Z7ny+gyRSb5TfmX+0bokKeyTy1DfSAhiE9LDKm7AHm/0Mbf6jPBvkAOrByBHWhakNE0p5Ds5b/1GqqZX6U+5+sBoqJ5BuLbmwIiGZUztBMLjWwbb+esG0Koy/Qx8KaD5Zcv3MTJRMb4ZYbof3hWcQmgAZne2bKI1k1dSSEuAHHmtysI60Bwl+hwpMzbw/Yx5km80f8AH/MLTMqE5v7gIDap949qvxASGWGsC4/baOsHB/oY5lWGeW//AG/5j3JM/Wn/AI/5hIiTMO5d9fuB0MboTUbLIUTy2GpvHKQXj/odqlr2UP8Aj89YiTTr1M3/APIhZUyZrjzmw106PbrGgppoCSpRzKLKA6/Qx3ICg/tDb8NMdzMP/ERIqlUS+cjkAIT1EmcAwmLdho+/+PaNRTKPlTMmkg8zyPtA5I7g/tDkUxa8xV+37REKcnScbcm/aFsmhmHRarn8z7ax7U0C2+JQYgNmt1Z46zuP7GCqI/8A91+wb6RquRl1nH5N6xXcZmCnQorWbDy3u5GkUWt4gWq5Ub6B4eEeZz+Pk6zkDn++bbBtPaPCgMT+IU//AI/tHHUVix5nIfrE1HjczMSSS2o+9oq8P0xeR2D8G9/GmfL9o8NIQf8ArTP/AM+m0IcNWqYJakqN+T25ueYiaupVJHmKy9ue8QuinB32Ol097TVdiR67RHOlBR/6qxzykNCNdAUhlFztc8n+cboo1Pqond7t07QLCoP7GJpEPadM5NmOvPrGsqnSm3jLJc3Kh9WgKdhma6SWGt7fzrEC8KWhJUq4Z0k3toA/T12gdhr9jbwkq1m5iDvlNvb5xCvD0NaZqX0Tpq2liIVnCFs58pVYAa/9x2AtEa8MmAMFKPmaxbR/48cckw38Okf/AHlI7I+47xAvEVJDpmSpg5KsCetr/KF07D5gBc2Afnz1vGkmhCwQ+qQdGNuv7R1/sLiwo18/9MsdMw/eMgJVEVXIuW0THsG0Hiy5iQCAFAEG2n2jYywlJYOwYN7MOzvCzFsfRTp8RZcKugDU9unPlFCrePJ58svKhLuAA55i5hoY5S6JSlXZ1JMjMACpsoDX+voPrG6JY0a+mn3beOUU/HtQ4KlIUx3QAT6gR0ThrGpdUjNLJTMT8SCb9L7p69YMsLj2LztDVT5AVeUbjazjXtGkxgB6X3/yNo9mlzlW4H19NojM0FYcMLvyyt5WfU9omxkbS5Liw8o0B/n8aJEAaJTazdD/AOt4xQSLkvdtb9xAlTiCJYdRKQ182/qftHIG2GDKotoWG+sSBBTZrG4cuztZ+WvtCukxenWQJa0k8n1fYPeGmawY/DcgXb7veD0K9Gqw7kENq4FtGv8AvHhSogWDuwbbr2jQpWJgSGKSHI3vbtyg1K20Gm5+/pBSA3VAqZLlL6HV9LfwGIi2U5fMQXa7tcj943qFXl3ABOX/AHOdumhicAhZIBA0HsNfp6wA2+wWWs+ULSR1O+vs0eql3IzXbXkX66lizwSqXmK81n10Y9dbRBMmI+I+ZDWfmPnHVRylfR4XSGAUS425m/pv6xNNS4YjMRqxuOTvGKNwQ2Y20DJ2sbRrXVXhImElsoclWhsXaDSBbOR8fYqVzvDDgIcFy7q39orj3A1j3Ep4mTlL2cn7wEieTmVu1vtGrGqidLbDFTXLu7ezxNQMFDnvCWnnGwF4ZGYQzBt/q/2h5Jx0clezoPBVXlmZFGynHYi4MX0jys7kB8x/xy+0ci4er/OgnmL/ALx1yhn7XI3f57xkl3spJatGi5QyOAovroCBu0ZNNx5SGD7XjKmczhKS2jDQ357eseyqlWigNyAb25DnCaAr7IzSnKXUCCNOm+n8tGypCfKkvlAvcba322j2SBlYsQXsHBf1vGoqLZC5N2ctB0dsiEnKpIc5S7HW2wJ21iWZSJYjRwbjY63H3jybNswbMnpow0JHeN8o+HUjYCzHtHBtiZFMUqKQ5U1woliCXOjmNpNMUuGJUkfCC7OXso3IvDFYyaAgD2hfh6xqEkZjc7Hq/P8AaAyqdnigHs6elrc9YyCiSb5QerkRkLUTtnMP6h4ipVWUAulCUpSAGDF1G3c/KK7Ko1LPlB6w94pImVs1SRkCWS3VNieggvDlmwcEd40yy8IqgY8CyN2IDQFH/USUnY7GGmDVapE1MxBuk+hG6T3hzXomTEstLphJgNAV1fhMWJCj/wBoufo0HHn5dhzem4dHYZS0kEFTJVdPMA3iNKsoCV3D2+YDkdI9TIzpCkpGjKA+IgMCAPSNkrASXSRltdtN1Pq7RmWyYk4l4oFIvIkJUpgSCdO/WOa8QY7MqFOtRIGg2HYQuxiuVNmrmEvmWT6OW+TQKlRu8bceNJWSkwhM8jQmLxwTxiZcwInl0KtnL5gRpfcRQpaSzjSCPDZGYfzuIaUU1sVM+hJS0LZagFHRKkl+usSJCEk6lJ0Dbxzv+nOKLUnwVBwPMCPitt84v9LKCbEEG5vfXU79IyyTTo6UUkZLnoTcsQb+YXva8VPF+MJcnOhzMU5IyHy6uxPS0af1GrgmlKQq6l5SxsGcnrqDbpHJUzCX5Xg44ctvwN0X2q49nLLjKkjl931hrhPHEpYIqZdyXzAODf8ATtHNJchRDxLLllxFJRgFJndaRSVDNKsCXJO4N/Yu8D41hhnylIJN7gsWGrOP5rCjgvEFKkIQoj4ygK3sAr6GLKuemUhSip2ItyuB7XjPW6Odp6OIcTcMz6fMpSQZZLBQLjn9bekIMOolTFMmPoKtw/x/Mp8qSRlU2Uh9+7Ryvi5FPIq2plaAFSRcJPIHqLttFoZZVVDri3sAkYEhMyWHIJIzO177N0+kWKRwqgTXYqSxHxEZTzaEkusEyYl872snkL2trFxpazy3CgeaiCST2+kQySn3ZuxxhWlor2F8KT/GWJQeUFBlKPzjqKJQSEpQRmYEkMOhZzd4rdPicxAylm5X5M2ukP5Feky0BI01fbT6mO5WrZmzY5RfWrJp9OoqJJDHSxsedjePJsgXDuQGs4+cQNNW5CkocC3W+W721v2Eey1sE6rIFzmDex19I6yNNG4SQAwB/USL+7jtEk+QFJdQvzDP84HkzCVMlTqAdQFuum5gmchSVApuklzcXt7s7H0go59gCacpKsrpfVQFz6trvvrEqSspygd1A35kfSJJhYZtQNNtWtr0gRc9IRMUXSVg2c3OjB3YQt0N2Z+KKTkUVWAOZTsXZgG7nWNalIswyga3cF2uz+jx5OScqDMQk6WsegIfeBapaUqdehsR0drgajeDfgdJEmVrAIA5FV4yJqdagkOs6dIyB7iG4lFx7Dpaqmbm0Ucybu4IH7GPcHweUoLIslmt9Wh3xlhQIM5CkBaSAR8JUFWa5uRb0eENHLmyS5pgsfqlqPu1n7QZ2/JfA1XQajhwoJUmb5CxA+IEet3gzA8Kzz0qFrhzd2Rfb8p3EKp+IlIygsLsOX7QHRcWzUeVAQNszXIfdzC41KbsfM4wjS7OozJqpecs4Pw5dgLW5QvqawzcyEJKrBrFnUDq2zGFvD/EXjnw5gBmAEpKbA2Yggb7+8WJc3wkpKZai/LSw0PI94o4NOjB142cCxilXTTpkpWqSx/nYxAipfX+derRfP6oYKVhFWGGZkLHvlNvaObEtaN2JqcUyUlQzRPQmzq1c/4guTWyylj/AAQopqdUyw23P0hjLwNaWKmA5vHTcY9saMJPaRb/AOn/AIi6xPgrYJBK35WBHV3jpE+m8Wd5ZikpAsgvch3B5ggiKxwBhaJEhU4nzKU3Vg1+0M8QxQqPlUQl/Ksj7myXtpyjHOdsbg7pCT+pISKJPihprhuZ1Jf3jlqNEx1fiaXImyZni51TFoVkUScqVC4KXsHIZrWMc1oqVRbLZhydopjmuLYeDumOsHkjU3iedKKU3DDm129YzAKRczxBnAysxZn29Ie0+EKSj+6SVB7Ee2/KMs5NN7N8IR4pUGcEyDMStiCULC2fWzW76RaKGulzZP8AdADOlb6JKSSCejwn4YoBIlhSXCVMc3MhQDP2B94E49xRIaRLDLmMqYRZxdge536Q6+TMGRboU8bcWTFAypDiXceINVf9p2EczmIL7vHTcPo0qllKw4OxgReBy0qPlCuirw8fURhpIuvSNrRV8Dw6bM8xDAb3cxecNoMqQ5diD3jSjBTYWG1tO0GrqEpDkgARDJlcmaoYlFGtfzhnw0qaoKEsjZ1Fy3Zt4qWIY2ghQD6WO0WbgrEwiXPJuEoSojoAsmDGLXZL1E04PjsH4x4xVImeBTZXSGWpnykjQPqYp44imqU6pi3F9bewt8or06rVMmLWTdaio76l4kkqYW3jbwSPOTL5hPGapRJUhKgdSPKrvoxMWyVWCpTnkhTEa7A8iB6xyWlluD8ov/8ATmpITNRrlY32dwftEckVQ6+ywVdRLSHUuzAMHBJ5nZ3+kayp6JyUKPwKUQ5DZVJGZ+0e4qqQhKVO6lEMlKjf0O37xoC0tBSlQdR8qRYEsGIGwaJSpUhlvZpiM0SktmJcWt8Wuh229oBnUKggeGAVkMVEPYvdzo37xJMxOWgZqweHLDgKXzDhnH5r2blAS+IpEynnLps0woGUFiUpcWUSbekFRk3aGclFUyc14R5VynUGfQxkU2RxvLCQJqVZx8WWw9Bt2jIt/GYnvxHFVVfi1lbskHyoDO219z1gWrxRSFBKDmWXc7J5+vWA5I8IAqf0jdK8yn5xGcU2bcbaVAVQHSonlCSQfNFmUl3EI5tGUzDyAf3MNiaWhc0X2P8AgGZ/86Xf9T9mMdQxaqEtKlqOVGU5uVmY9y7esco4Jf8AHSkpuVZhy1Bi1/1RqykSqdz5wFrBbRNk6Hm59Iq026MUq5FI4s4uXUEISMslOiObbqO5ir1C5ZPkSoc3Nn6RYVYYhQuL8xCarwpaToS+hEVxuC10O4Sqw/CFIsDFhk06EsUupzoWLDfXWKbIoZqVAFJD6cveLGqmyMc5I2BbeM+eG7TNGGeto6BRsqQDox0BZr9NXgybUpKfBAKdATlBPonkOcR8Oy5S6ZLqIOViHDjKXcP2ESLwqkzpUpLrAHmzkEs9zlIDl9d7RnjD7EyZLdUK8RopJSxmgKdgSU6blTJvFOxQ09POSJKyoZfO7BlasG1EXHifFEykqlyZOWcUhlqCbA7i5L8naOUVdDNKzmCiSXu9zzeNOPHGqeifKTdot/DlWAVKBVlWWLBIHNi8OanFMiVFIJYZgDyEVjAMFUA8xQB2DOR3LQ6KUhBGp3J36AcnjNkUeetm+DfD6C5P9TABlVTgJ1OVV3OpDhvSEiq78RUTJxcBR8r6hIsAYqcuWVzAkdzDWtUZSMo5XjXKCVV2YIabZYZGMBS/DljTVX7RYKahKgCVa/KOccNVWWYCd/vHUaOoAy8olOEYao0QyyluxVXp8IqBOm/SKdimKlam0TsPvDDjLFyqctA0t62iszUKN47HiV2zsuZtcTyvqTk1u4+r/aLNwefFk1eZyRIUoF2uBqRuIp+IDyjvE+HYguUlSUFvESUK6pOojW4JwMSk+RDRhjDWSAHJ0hUlXMaQ3w6UJoa3vCZZVtlI47YPPxOzJDR0vhSmMiQnxULQZywSohns+Vj0jmk2gSJzBaWSxLgkPytrHZaCvRNkykpmCYlJ8xUDnLXBbUEH5RPJTj8TmuL2b4jIe2cDMlsxAt0fVPcNvA6KFYCErX5UW8tiO78tPSFmIY+UqySyCo6vonXXu8KKvilUoWyrLEKBfRwWcWicMU5xVIEssYOmwfjKlXOpkZS6UzFKvyJyBvmfWG/BeDo/Cz5KlZJZY5z+sP5jz2tygzh3HZM+nEwSkJU+RMpTM4NlO1wC9toJ4kmJ8DMUywczOlOXOWLkDkLAPrGiFxjxZOVSdo5HiFLMTMUMjsdQHB6jpGRbaeqCkgmMi/Fk9AXFM7IJSdAVX9okwxYaCuLJQVQhWV1eK4UNgGSQe7wnwhVowtfCz0lL/KM5e8ZQICpi3uAAnpzP1j2mlXN7QPTTMshZH5ip/Un7RKKbsvJpUCYTVol18tQJCEzB3Z7xJxVjH4iuWsFwMqR2Ab6vCfCJo/GyzsFD/HzaIJCzMnrPNSjaw1jdw1/sebdyLjJQMj8hAOEKClAr3Pt0g+RKJlEdD9IrtPOZQALRmj2zbk0kX5WHpKC48vNrdIpeMTSkoG2dj6AtFlpsSWEFLuFBn6QnxxAEorZylQV+/wAjAj+QJdB2G8UKpklKcjKv5kk621BBEF1n9Q50vKnw5bNYsSC3Uqd+8UGTV5pgKtCRaLVSTMpmeJLlKALuQ4NuRBHrGmFwjTMeWpTbJaGrVUKXOmfEsueQ6DowjSor5blAIcbQbw/SAS+Tuegjnvj/APyFqGhWr2ctEvb5yf6NCn7cF+y+UqgYExesCJajvoIjwycSIr3EFSVqIBs9v3icMdyoeeWoWFcLyHUVkam0TcZS8rf7wG+8NcCpAlAA5RW+M8RK5wl7S2B7xeNyyqiMqhhbZFhskvbaLxQzzludopuDTPMItYUwDRHO3yGwpJFTxWrz1Ewg2zMPS32gWdWcoXGa6lHmSfnEtLKM1TAE9o2e0l34MzyWZPn5m5CNM/LaDsPwObOXMSgN4aFrUSLAJBLHqSGHeFsk2iiqtAi3dDfC6uW5E4BiNb2O2gMTyK2UgeRIz6PqO8KBKBiaWhojOEWWU2kGFdusMeFsXyTj4hZORZ9QlRT8w3rCBa3LAwFImHMfV4aOK0zPPJTH9JiKlTCVEuvWNcRml2FyYVIWxSRD+lyTASbK+zfSLxqOjJkuW0WLhSnzUzEh06DmVKP0EWTiac6JUr9Icjqf8RzPh/H/AAlqSosgqJB5H9oua8TExWYOVFmEZcyqVs2YtxorS52QlB/KSPmYyH8/BJa1FSlJBOozCPIC9Sjn6d2VeqxgzUKQD5CrT+dhB+FBktCnFsMnyfOoBSBqU7dw0TYXWhtYXLG4/Hovjk1P5dj+oqAiWo7sw7mwgSq/t0pB6QHKnGfOSgfCkuftE3Gc7LLQgak/QRBQ+Sj9mly+MpeEiqSqrKvPyLxNhE3+6DzeA1SVC5FonoCygeoj1GlxZ5UZScjp+HIdEUqXapWP0kj5mLdg9R5Wim1uZNWtwzqJ9CYwxjt/0elkdxRaKKZZohmzM/ldQD3I+77R5hwt1gOvlBMskm5PziMdSDJtx0KJeGpTOUhSvINC+oOl+kN1zlFKrg6JcbuencwlIURb5xJSoUyi7gFJPvGp722ZVtUX2Svw5CtXCCe9o5jRqZTkbx1OmTmkONQI5zV0E1C1qyK8PMfM1vXlCYe5Itm6iPUzssokb2it4iuDKitBSADYQrJzqAEPijuyGSRb+HK4KATEfH2CeQVKBowX22V6aQjwtS0zWQCSA9umsdBwmtRPlFCrhQYjvrE5XjmpItGskHCRzfB5nmEWqdWhCCpRYAe/QQkrMGXSz8pBMsq8itiDoH/UIG4rnglCRsC/e0NOCyZFXTJqbxQbfaEOcxZuB6cmYtTWSm55Qhp0CLJwulfnMtQ5KR+sEcv2jR6iVQaIelxtzUmO1Vs+WqeiWUJM2yy9yGYW5N9YoMpLW5WiycQqlTCjIiYlYSEzQs/mTa2+msVwgpJBhMNcKXY+X/UthUoPHs0MI0lzY1nTI6nYzNsLU0+UXZlpv6iJ+I5GSpnOAMyisAbBRJ/eFSl8o2Vp1OpjQo7Mkpd0SIDwypleRVnJGUdzZ4UyltBksnKtjoAr2IhZxdnY97LNg/CAUkLnFwfyj6kwPIpjIVOpVkhH5Jo/LmFnbQFtdiDzhzwZiwUAhXaJeIk+FWoO0yU3cpJ+yow858mpbN2SMPb5ROczM6SQp8wLF+cZF8nYBJWSptYyLfzMf0ZOD+ywVlQhSVJNwQQWHOOX1Eg+IUygS1i335R9Cf6PJJISjKbsxZvtFNrqdSSJUxP53dgHAJbSM+GXC2tm7JNZml0VnhqjEtN7qNy3P20EQV8ozalilWVNtLObxaaQFbAMHzk20SnT7QLi68rKAOgT0cfuI5NuXNlJOPH20xHW4ZlGxHOEK6MJdTfD8TcufvFxr1vItzBMVirkLKFLSLCz83sw584tDI2QnjSG3D1cnnDzEMJRUJdJ86dD9u0VjBsNQAAskLUHBGj9+cN8PxBUlYSpuh5xObp6K43caZJSUCkDzW5iMqKEZSpdyAWh4spnB0liIAxHCTNQQVqQrmLj2ia7HppFIqJiQNYmpZh8EhI+Iv3EC4ngM2UrKq+4OxHMQcggBksQAA0bEoswuTRcuFqjPJ6iLBMllYSqw5gpsoehcH+NFA4VqyiaUnQ/WLxKqgxzWAu/TVUZfxkak+UEyr8YUdNLFwlM03AAuXOosyhbvFdw/DHSosXPwvb5QfiOMhUyZOUlyULCd2syCOTNB9IWSCbnIlZPQnKfZopPJKMaEx4ozlZUaOSsKUq423g3DqlUpbg2fSG1XISc6iplBRGVIfMAbEMP40ATKKYhAnCWcmYDOSLHZwCSH7Q6kpxIzjLHPRcqapTOklKw6VBj9iOo1BjnuMYblssHylv89otdFNHi2UGUAosCAFHUAHRzf1htiGGonyyCBca7jtEYy4M0Th7sTm9Phssh3PvGgBQRkJsXB3giuo5lOq90H4VflV+x6RLITmvF5Tfb2jPGNEtPIUolSnJNyTvC7GabcagxcFoCZJZrgCKtiamIQzkm46bwmKfy0PlhoUiUoC4/giBa+8PkUYAJgObSJ1u/eNKmr2Z5RdUhUhTF7esbrMEKlDQD0AvG4oVMVZSwF+kU5okoS6AxBNOrn2PY2PygQqianVfvaDLoWMqYZhdWZUzsYvePo/E0iJ0u8ySc3dP5h9/SKPitAQlM1PwqAfooWP0hzwjj/h+RWh5/SMuWN/5I+DVhmvwl0yNOOBvijI0reGCVqMpXkJdItYcvSMhPbwvyL7eQ7jIqLl7bfz2gHF6RMxTqLFB1Gh6QNMrVKUbABgxe5vy/loknU6leRKg5Oux31jzsTt0bJRrYoaXKUrwnYhr9bn0gitwD8TTS/BmJCgfM4td3B3cWaNDh5zMecWPh+kyFRD5Tcv0dvrGtxTVIi21s5/VcHVaQ2YqTyQfsbwtn4GtKXyKyi2hZ+Xexjrs4kFSvYdh05wt/EKWyGTcErzBQA2YKYMovYNtCKbWhvyVnLZyDkQXIyqY6W++kXTDRRqA8iSCz52J6kK7bQyqaKRZBlpU7aB3I52v6x7PpAEkOkp2SUgM1mDQs5p6ZRIArsAQg+JTTUJB/+tShl9C5Ihb+NC3SQyhr+4O4h3R4FKUtOYqZnID3d7vsNIhruE1LU9PmCn+FZD/LYwFJeAxyOLqXQom0qZnxebvFar8CKVFaLjdOhbpzizTZK0TfBJHiZspAsxtqSwb/ADBiOH6gqAWChJPxPmSfQFwe0F5uPZRrHLyU6nQtKQl5ZYeICXChp5RsokHpoYsMuenLlU7MHB5K37awTinDsxSleFmmWvYg6bc26QRSYYUmX/aWFEhJe7JGuZw29j0MCeRSVoXC0rT6KojhuYuaBJGZCjdy2Xoo/eCsQ4aqJD5ZClhIyuFApILnR3bvF9ThRlzCXSQkgIA1KbuktZg9oYLlEJcrVozbOTqw9oaEpT7JzlGLuHk4pUy5yWUuWsAjlYe2kW3g+es0s7w0rUpKkqul0FjcO1jvFzTgubLnZVj5enN+cMcLp5kgpkZc8kglKwAko18qv1DS+t4rJPjTIPIk7RyfF64KqDMEsIUtSSoAkgl2Jvo4h1IqCkLD/CsexD/cRYsc4MkzZhVmMolza4fYtygDDuCJhJJnZg4JDG7MwN7PaM08i/EvhypK2HVODSpshSSh/EANgPKTqUvvv6xWRwEgpzU849ApFjz0NiO0dEKQqSDk8+hSLZWtcHS0CTKcEqmLzDVwnqLEFwSxZ4RZJLSYnJPbOfzeEKwBgUEdD+8IMT4UnS2WUKCwS98yVDZjsY77Q06WSct2BVbXu5tsYDnyJSlEAqS722fYjpFllcI8rRL3E3Ts4XT4LNUHWpCB1L/SApmFKzFKSFMW0I9W5R25OFpZUtSZZUpQJSWAVqHuHZ22O94hxHhjw0ZjJRs+U6Wu7jc8opDM3tLQz49WcepcGmJc2Py9oj8JTKDK1ZmMdFqcMBYBCUs1w921fqYMkYbKAJ8MXABOwu8M80WFQkjiM2nBWogWcxiqS0dZxrhWXMmiYGQkjzBIsAPzWbZttohxXgWXkSZCm0cq67ltAIsvUrRN4X2UrAqlK0eDM0V9eXrCOroTKnmWLsbRaqjhuZLmrEpSVBOp2Vpf30gamwhfiEzC6zqdoaE0m2vIjxPQxpKabkS/KMiyyJPlEZEPcNXtMs86iSlYUgsn5+kMMLpJYdUw2JPl35u4gRKOvrBKkDQXJ+fQRHHjUN+QTk2qsjr5aVrUZYZJLDYR7+MEoElylwAw5ak9OsRImKmIUlKVS5gOUBQsOzEghvrBa5cwjKFi7J8ug3/w+7w7lfQiVaYIqa5yWzKGZVrhJtmGx5d4inT0IdhMJ/3aE83JiXDZAzrlzlBJJADa5QmxSd9/WNavBZSVEyAouBdalEvuf5ziU4T4XGv+SsZQ5U//AAXSkgOqzm7nb0iCexYEksX0+2kF/gFi1r948kUCwbj5xj9rIaecCCgxdSZqAlnJCMwTdv0secdMlygm4FzqY5+rAErObzA7EWII0MWynxJSUgEAsB0vzj0fTS4R+WjzvVR5NcTzFeFKaeSsoyzCXKklie40MSS8MCVAKJUlww2Tb5iI6TEV5iFMEsGbV9yf8QwVXJchiW37Q844c6Unpmd+5D4koksoZWa7v9oGrsMC0gI8pB6s24aNxiCCAQ/aIKqu/S4GkXbwqLXh+P8AoSKmmLlUZQXUCN43SgFidP5pGlZVfr1/mkeSSSlufvGdcU9Gj5NWyeTJGZ+nt07QKqrPjGXMUlsrouxLkv32gxE8JDnVtOvaOU/1CE6ZMy5epJbe4a8Uck1QsYtvZ0yqQTe5DAZSwDaO4uD6xph6Si8tflJLpUz77jcWjm3AeLTJM4Sp8wmVM8ozF8qvylzoNo6V4QDn6fWMmXHZXpUbrnoQjzm4G2j/AFMCUyczKCc4bVTuRe+txpyiZnJSGD3JVoctwPWNqueQl5SA6nCg+w5dL/KFx44eTtrocUVOFJKi4zN7RLMopbhxcXF7jtA+Dzx4SVKIDudG6aQuxbHJWcBJIWA75Toe46GNWSWPFitpWZ4wnOdRsd1UtylwCBd2cxFX5hLUxTkKSL6+nMxzw46UTCUzFk5lKUl2BHIE/UcocLxlc6W5CQdi5b25xlXrYz8NN/s1y/8An5IJPwaJp2B7ax5Lpx0y2tzP7QEahYLrKWGg5/OB01KlWTZt9X5Bvl6w+ONlJuvI5TISXZiQCLF9t4Bl1DIWFsn8qmuL67crwZTKIcAaAF7NyIbWxgavrEoKCFJBJBU5AIDhR12Z7dY6rejouuyp41hZkr8WSrMhWrbaEOdklxeIzTLWtKEpcWK1p0zfpfRIAiwSPFUfEmS80sh0pQpPl0vlJchnLX3tDNc7KHJAAGw7WYaH2gym1/Z3KloElpSgBJTMcckuPfeMg+VMQQCcw/4j5ExkR5SG91/QHNnTVfCnwnDBgVa7nML7N3g+oloQUqQHWBzF3Z9dA406ROJQmpSpClEHXNYtytYQLSTWJBDFJYAl0hjbS/W/OL8fsW0+jylxMKzOCCCHfd7e30g5Hm+DMzZXGlw/VrwtXiEtMtOchzmcp0dz8J/m0Df6it7KLauSxbq0NGErA6/oPr8LUplpmFMxDFJJ1PV9A/vGYZi5mOio/tzE6h/Kpmulu+kBTKxRHmVr7ntCeslOrzE6uATZu+3eLKFCPfZcDUJB+L+fYREvEEOzxU6ALQCErC0m7TFHMH5G5ZtrwVJmLL/2weqVW+YEHghNosgrkC5vtBUqrltrFPFYpKiJmVII/XcHleD0TdL6x3toDdlh/FJG8aqq0HQ+8V9dQ2p/neFuIYlKSAsATFBwCli3/ltC+2gou9NUpv5h0H82iQqfQxyZfFU9IzBCcot/DDfBuJJk0MZZLaMpifRTP6QvHwc4+UXqYBuArvHgnflDJ5PYe5ivrryEZk5s36SPrGtPULX/ANdALXe400bo8I4PtDqP2WBILuXLa2LPy0uOo5xHWUyFDzozizPqX1Z9GtEH+rMkADKbduw+ce02IpKgVOEsdXd31B945QaOpiiq4VkqJzeJzCUlFvU66QZS1K6dBllFROCdMwQVAafEF+YekNqirlrLAj+c+kSZgqxv7R0k2weNoUzMdQAFTBOQDzkrYc3IBg2hxKVNTmkqCw7HUEd0m4gyXOSklIbM2mj++usaSpUpaicst21YP6mDoV/0F0skKDlTd/pAPEOFS5qUpexBuNtvnHlNhKZUxSpRUlK/iQ5KD/4k2PaPaugJOZMxaP8AaGb0BBvDNxcacRI/laYiTwzLSlCVKWcgLGwNzuQLwfKpQkMlIYWcwZPpSlD+KSR+prk2AYC12sINTSptz7xKOGKd0WlnnxpvQj/0jxGc5R109zrBCqLKGSnyu5NvMwDBtk62htMSHcu40JL+l4XzlLOZKiABckFmHXt+8Uk9UJB27N5NPlCru+jt5egI27xU+LKBISVBCnFzlZtteQ7dYJOLoTmK6hCMlmJ+Nw7gDXlpaF6+IvF+AsSkvdLkDUEDWBG7K8e9lgwqk8SnlLSsBBSCA3wjdOuxcRn4FlZkrBHZn/l453PxCdKmZ5a1paxQ5ysSCUsdHI1F4Dm8aV4fKpIdz8ALdBa0dLDsRM6HUUyioklJJOt4yOSq4iq3vMX/AM1RkL/GY3NHV51UiQMqcwCQTrsSdX94AkzxNSFp+FR6XOl23jWcsJSbQCirIH5cujjbpowi/CMexnJvoZJRe7EM12fsNgI3StiG9XgWSstdr8ntBEpAU79f52ingQNRNSXgWonpKgzHYD992iNQyudBsx+giSkkpASSoHlYD33J7x12dRuiU3mVd+wA6NtEqpqSdG+X0jaaRyhdPQm5DvyH8tBAF1E1AtMYpI1O8L5tGCkeCtSQHKUhRA/nRo1qJJUjWzgsq/8AN4glU5CgMwZ3A0GrezwGcYugM1goqLvYrJcjdnAPaJafC0J5vvZr7AXgpM5iFBSVAC+XUjnffXSMmpUHABZ3JGhfWOo4HFAASyU5CbsrzA7uDYjeJvxAKSAVFKRZgQbG5YXI+kQkAM9t36tpeCpSFFmYDv6vCtBQWipScoJctbqdLNteNJybnKCAzG9w2xGsez0JT5Rlza2+4Zo9UwBIJAGpLs46wdI4EWos1xd7pJ9LiNpCk7AC2383+0FyDm5nkSW+X7xslCU6tbb/ANR1HWa0y06OX9n9okTNmDRXPv8A5jRSXayQdradowzCmxY9Y6jg6RXksJjKHZvpDKhmyiXFlWdzeKnMrVhZOTykWI59Xjc2IWSQ7XBLXD294RwXg7st1TNWxyliCPZw7+hPygSViJM4jK0sqyhT3dvleEiMQWC2ZSwb6Bw19eVh7RKnEf7ikgB1BK0uLAiygwHLlE5JoKghrVzdEqVZSgC9gLgvexPaC5FSlCQFKGqspP6Xtc7gFvSFOKVBCk5SkJKSSFJzOSWAbraFM/GVyl+CmUElIGZ7u7XBOlzqImmxvb5Ki7STnLlgkbk3PZP3hHxQlCkhKpqU5wUkZgHf4bO9lD6wrxCQtUpCpSilTKzE6HfUHbruIq9NhAM4Cdm8ykgECxBN1PcG316QybYFi4u7Ml4ZKUpKVO5cKS7XSDcHQkM/WPZ/Dk1UlJlFJCQXLEHNZw1/M8OZ/D8sICfMCpZQAVaF3TlG1t4lnTJgQcxIABQG3PwpNi7A7tHN2h6K1PwWcAkrVmGju7N8z68oHXh4TrqYtNLVTct0jzKOotyYkaE3v/tjKqqlTEgeRSgwJOjvzaGhkpUCWK9lLVRB9vaPYtU6lkpUQZcxx+lJI9CIyKe4voT2mGLSG0hakt4jWylh0HKMjIq+wIklKLPuwgqnuog6RkZCro59hE03V2ETUcsZtIyMhjmFVKQAYG8JN7CwjIyGAaSJYU2a7gvt9Ijq6dKEApDHLrrv1jyMhGFGyx5f5ygek0T1d48jIKAyOYPKez/KIMxCQxjIyAcSYP52Kr339okkqKleYuBoNg5G0ZGQsuwoimVCreY/E1u8M0SgGtrrGRkMDyR1yyJmUEtldu2kbUNwfWMjI4J7U/CYiw5LhINw5DdAxHzJj2MggC6WSFZgRYaNb6RDTzSJyADqQPnGRkSl0Oux6iSnxGawuOhDkfOElPQy51QtU1OYggO5Gg3Y39Y9jIhHsfwEzatY8YBRYBIHS7W5QFMU8hK/zBwGta9mFoyMjl0HyeS0BRmZrsAR0gisH9gq3FgehAeMjIJ3kX4nMMvKUFv7ZV62D36QNhRdK1lioJQQSAbsbtptGRkJHpjPwPKZ1JBKlOR+pQ+QMZGR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jpeg;base64,/9j/4AAQSkZJRgABAQAAAQABAAD/2wCEAAkGBxQTEhUUEhQUFhUWGBoaGBgYGBwcGhocHB0YGhoaGxoYHSgiGholHBcXITEiJSkrLi4uFx80ODMsNygtLiwBCgoKDg0OGxAQGywkICQsLC80NCwvLCwsLDQsLDQsNCwsLCwsLCw0LCwsLCwsLCwsLCwsLCwsLCwsLCwsLCwsLP/AABEIAMMBAwMBIgACEQEDEQH/xAAcAAACAgMBAQAAAAAAAAAAAAAEBQMGAAIHAQj/xAA9EAABAgQEBAQEBQMDBAMBAAABAhEAAwQhBRIxQQZRYXETIoGRMqGxwRRCUtHwByPhFWKSM3KC8SRDolP/xAAaAQADAQEBAQAAAAAAAAAAAAABAgMEAAUG/8QAKxEAAgICAgEEAgIBBQEAAAAAAAECEQMhEjFBBBMiUTJhFHEjM4HB0eEF/9oADAMBAAIRAxEAPwCyy6YpAs7WAL8m7aWiSno8ugUNyHYX+sCpxacq5lpA57RMcQnN5Qgk6Bva5tHz7Z7ny+gyRSb5TfmX+0bokKeyTy1DfSAhiE9LDKm7AHm/0Mbf6jPBvkAOrByBHWhakNE0p5Ds5b/1GqqZX6U+5+sBoqJ5BuLbmwIiGZUztBMLjWwbb+esG0Koy/Qx8KaD5Zcv3MTJRMb4ZYbof3hWcQmgAZne2bKI1k1dSSEuAHHmtysI60Bwl+hwpMzbw/Yx5km80f8AH/MLTMqE5v7gIDap949qvxASGWGsC4/baOsHB/oY5lWGeW//AG/5j3JM/Wn/AI/5hIiTMO5d9fuB0MboTUbLIUTy2GpvHKQXj/odqlr2UP8Aj89YiTTr1M3/APIhZUyZrjzmw106PbrGgppoCSpRzKLKA6/Qx3ICg/tDb8NMdzMP/ERIqlUS+cjkAIT1EmcAwmLdho+/+PaNRTKPlTMmkg8zyPtA5I7g/tDkUxa8xV+37REKcnScbcm/aFsmhmHRarn8z7ax7U0C2+JQYgNmt1Z46zuP7GCqI/8A91+wb6RquRl1nH5N6xXcZmCnQorWbDy3u5GkUWt4gWq5Ub6B4eEeZz+Pk6zkDn++bbBtPaPCgMT+IU//AI/tHHUVix5nIfrE1HjczMSSS2o+9oq8P0xeR2D8G9/GmfL9o8NIQf8ArTP/AM+m0IcNWqYJakqN+T25ueYiaupVJHmKy9ue8QuinB32Ol097TVdiR67RHOlBR/6qxzykNCNdAUhlFztc8n+cboo1Pqond7t07QLCoP7GJpEPadM5NmOvPrGsqnSm3jLJc3Kh9WgKdhma6SWGt7fzrEC8KWhJUq4Z0k3toA/T12gdhr9jbwkq1m5iDvlNvb5xCvD0NaZqX0Tpq2liIVnCFs58pVYAa/9x2AtEa8MmAMFKPmaxbR/48cckw38Okf/AHlI7I+47xAvEVJDpmSpg5KsCetr/KF07D5gBc2Afnz1vGkmhCwQ+qQdGNuv7R1/sLiwo18/9MsdMw/eMgJVEVXIuW0THsG0Hiy5iQCAFAEG2n2jYywlJYOwYN7MOzvCzFsfRTp8RZcKugDU9unPlFCrePJ58svKhLuAA55i5hoY5S6JSlXZ1JMjMACpsoDX+voPrG6JY0a+mn3beOUU/HtQ4KlIUx3QAT6gR0ThrGpdUjNLJTMT8SCb9L7p69YMsLj2LztDVT5AVeUbjazjXtGkxgB6X3/yNo9mlzlW4H19NojM0FYcMLvyyt5WfU9omxkbS5Liw8o0B/n8aJEAaJTazdD/AOt4xQSLkvdtb9xAlTiCJYdRKQ182/qftHIG2GDKotoWG+sSBBTZrG4cuztZ+WvtCukxenWQJa0k8n1fYPeGmawY/DcgXb7veD0K9Gqw7kENq4FtGv8AvHhSogWDuwbbr2jQpWJgSGKSHI3vbtyg1K20Gm5+/pBSA3VAqZLlL6HV9LfwGIi2U5fMQXa7tcj943qFXl3ABOX/AHOdumhicAhZIBA0HsNfp6wA2+wWWs+ULSR1O+vs0eql3IzXbXkX66lizwSqXmK81n10Y9dbRBMmI+I+ZDWfmPnHVRylfR4XSGAUS425m/pv6xNNS4YjMRqxuOTvGKNwQ2Y20DJ2sbRrXVXhImElsoclWhsXaDSBbOR8fYqVzvDDgIcFy7q39orj3A1j3Ep4mTlL2cn7wEieTmVu1vtGrGqidLbDFTXLu7ezxNQMFDnvCWnnGwF4ZGYQzBt/q/2h5Jx0clezoPBVXlmZFGynHYi4MX0jys7kB8x/xy+0ci4er/OgnmL/ALx1yhn7XI3f57xkl3spJatGi5QyOAovroCBu0ZNNx5SGD7XjKmczhKS2jDQ357eseyqlWigNyAb25DnCaAr7IzSnKXUCCNOm+n8tGypCfKkvlAvcba322j2SBlYsQXsHBf1vGoqLZC5N2ctB0dsiEnKpIc5S7HW2wJ21iWZSJYjRwbjY63H3jybNswbMnpow0JHeN8o+HUjYCzHtHBtiZFMUqKQ5U1woliCXOjmNpNMUuGJUkfCC7OXso3IvDFYyaAgD2hfh6xqEkZjc7Hq/P8AaAyqdnigHs6elrc9YyCiSb5QerkRkLUTtnMP6h4ipVWUAulCUpSAGDF1G3c/KK7Ko1LPlB6w94pImVs1SRkCWS3VNieggvDlmwcEd40yy8IqgY8CyN2IDQFH/USUnY7GGmDVapE1MxBuk+hG6T3hzXomTEstLphJgNAV1fhMWJCj/wBoufo0HHn5dhzem4dHYZS0kEFTJVdPMA3iNKsoCV3D2+YDkdI9TIzpCkpGjKA+IgMCAPSNkrASXSRltdtN1Pq7RmWyYk4l4oFIvIkJUpgSCdO/WOa8QY7MqFOtRIGg2HYQuxiuVNmrmEvmWT6OW+TQKlRu8bceNJWSkwhM8jQmLxwTxiZcwInl0KtnL5gRpfcRQpaSzjSCPDZGYfzuIaUU1sVM+hJS0LZagFHRKkl+usSJCEk6lJ0Dbxzv+nOKLUnwVBwPMCPitt84v9LKCbEEG5vfXU79IyyTTo6UUkZLnoTcsQb+YXva8VPF+MJcnOhzMU5IyHy6uxPS0af1GrgmlKQq6l5SxsGcnrqDbpHJUzCX5Xg44ctvwN0X2q49nLLjKkjl931hrhPHEpYIqZdyXzAODf8ATtHNJchRDxLLllxFJRgFJndaRSVDNKsCXJO4N/Yu8D41hhnylIJN7gsWGrOP5rCjgvEFKkIQoj4ygK3sAr6GLKuemUhSip2ItyuB7XjPW6Odp6OIcTcMz6fMpSQZZLBQLjn9bekIMOolTFMmPoKtw/x/Mp8qSRlU2Uh9+7Ryvi5FPIq2plaAFSRcJPIHqLttFoZZVVDri3sAkYEhMyWHIJIzO177N0+kWKRwqgTXYqSxHxEZTzaEkusEyYl872snkL2trFxpazy3CgeaiCST2+kQySn3ZuxxhWlor2F8KT/GWJQeUFBlKPzjqKJQSEpQRmYEkMOhZzd4rdPicxAylm5X5M2ukP5Feky0BI01fbT6mO5WrZmzY5RfWrJp9OoqJJDHSxsedjePJsgXDuQGs4+cQNNW5CkocC3W+W721v2Eey1sE6rIFzmDex19I6yNNG4SQAwB/USL+7jtEk+QFJdQvzDP84HkzCVMlTqAdQFuum5gmchSVApuklzcXt7s7H0go59gCacpKsrpfVQFz6trvvrEqSspygd1A35kfSJJhYZtQNNtWtr0gRc9IRMUXSVg2c3OjB3YQt0N2Z+KKTkUVWAOZTsXZgG7nWNalIswyga3cF2uz+jx5OScqDMQk6WsegIfeBapaUqdehsR0drgajeDfgdJEmVrAIA5FV4yJqdagkOs6dIyB7iG4lFx7Dpaqmbm0Ucybu4IH7GPcHweUoLIslmt9Wh3xlhQIM5CkBaSAR8JUFWa5uRb0eENHLmyS5pgsfqlqPu1n7QZ2/JfA1XQajhwoJUmb5CxA+IEet3gzA8Kzz0qFrhzd2Rfb8p3EKp+IlIygsLsOX7QHRcWzUeVAQNszXIfdzC41KbsfM4wjS7OozJqpecs4Pw5dgLW5QvqawzcyEJKrBrFnUDq2zGFvD/EXjnw5gBmAEpKbA2Yggb7+8WJc3wkpKZai/LSw0PI94o4NOjB142cCxilXTTpkpWqSx/nYxAipfX+derRfP6oYKVhFWGGZkLHvlNvaObEtaN2JqcUyUlQzRPQmzq1c/4guTWyylj/AAQopqdUyw23P0hjLwNaWKmA5vHTcY9saMJPaRb/AOn/AIi6xPgrYJBK35WBHV3jpE+m8Wd5ZikpAsgvch3B5ggiKxwBhaJEhU4nzKU3Vg1+0M8QxQqPlUQl/Ksj7myXtpyjHOdsbg7pCT+pISKJPihprhuZ1Jf3jlqNEx1fiaXImyZni51TFoVkUScqVC4KXsHIZrWMc1oqVRbLZhydopjmuLYeDumOsHkjU3iedKKU3DDm129YzAKRczxBnAysxZn29Ie0+EKSj+6SVB7Ee2/KMs5NN7N8IR4pUGcEyDMStiCULC2fWzW76RaKGulzZP8AdADOlb6JKSSCejwn4YoBIlhSXCVMc3MhQDP2B94E49xRIaRLDLmMqYRZxdge536Q6+TMGRboU8bcWTFAypDiXceINVf9p2EczmIL7vHTcPo0qllKw4OxgReBy0qPlCuirw8fURhpIuvSNrRV8Dw6bM8xDAb3cxecNoMqQ5diD3jSjBTYWG1tO0GrqEpDkgARDJlcmaoYlFGtfzhnw0qaoKEsjZ1Fy3Zt4qWIY2ghQD6WO0WbgrEwiXPJuEoSojoAsmDGLXZL1E04PjsH4x4xVImeBTZXSGWpnykjQPqYp44imqU6pi3F9bewt8or06rVMmLWTdaio76l4kkqYW3jbwSPOTL5hPGapRJUhKgdSPKrvoxMWyVWCpTnkhTEa7A8iB6xyWlluD8ov/8ATmpITNRrlY32dwftEckVQ6+ywVdRLSHUuzAMHBJ5nZ3+kayp6JyUKPwKUQ5DZVJGZ+0e4qqQhKVO6lEMlKjf0O37xoC0tBSlQdR8qRYEsGIGwaJSpUhlvZpiM0SktmJcWt8Wuh229oBnUKggeGAVkMVEPYvdzo37xJMxOWgZqweHLDgKXzDhnH5r2blAS+IpEynnLps0woGUFiUpcWUSbekFRk3aGclFUyc14R5VynUGfQxkU2RxvLCQJqVZx8WWw9Bt2jIt/GYnvxHFVVfi1lbskHyoDO219z1gWrxRSFBKDmWXc7J5+vWA5I8IAqf0jdK8yn5xGcU2bcbaVAVQHSonlCSQfNFmUl3EI5tGUzDyAf3MNiaWhc0X2P8AgGZ/86Xf9T9mMdQxaqEtKlqOVGU5uVmY9y7esco4Jf8AHSkpuVZhy1Bi1/1RqykSqdz5wFrBbRNk6Hm59Iq026MUq5FI4s4uXUEISMslOiObbqO5ir1C5ZPkSoc3Nn6RYVYYhQuL8xCarwpaToS+hEVxuC10O4Sqw/CFIsDFhk06EsUupzoWLDfXWKbIoZqVAFJD6cveLGqmyMc5I2BbeM+eG7TNGGeto6BRsqQDox0BZr9NXgybUpKfBAKdATlBPonkOcR8Oy5S6ZLqIOViHDjKXcP2ESLwqkzpUpLrAHmzkEs9zlIDl9d7RnjD7EyZLdUK8RopJSxmgKdgSU6blTJvFOxQ09POSJKyoZfO7BlasG1EXHifFEykqlyZOWcUhlqCbA7i5L8naOUVdDNKzmCiSXu9zzeNOPHGqeifKTdot/DlWAVKBVlWWLBIHNi8OanFMiVFIJYZgDyEVjAMFUA8xQB2DOR3LQ6KUhBGp3J36AcnjNkUeetm+DfD6C5P9TABlVTgJ1OVV3OpDhvSEiq78RUTJxcBR8r6hIsAYqcuWVzAkdzDWtUZSMo5XjXKCVV2YIabZYZGMBS/DljTVX7RYKahKgCVa/KOccNVWWYCd/vHUaOoAy8olOEYao0QyyluxVXp8IqBOm/SKdimKlam0TsPvDDjLFyqctA0t62iszUKN47HiV2zsuZtcTyvqTk1u4+r/aLNwefFk1eZyRIUoF2uBqRuIp+IDyjvE+HYguUlSUFvESUK6pOojW4JwMSk+RDRhjDWSAHJ0hUlXMaQ3w6UJoa3vCZZVtlI47YPPxOzJDR0vhSmMiQnxULQZywSohns+Vj0jmk2gSJzBaWSxLgkPytrHZaCvRNkykpmCYlJ8xUDnLXBbUEH5RPJTj8TmuL2b4jIe2cDMlsxAt0fVPcNvA6KFYCErX5UW8tiO78tPSFmIY+UqySyCo6vonXXu8KKvilUoWyrLEKBfRwWcWicMU5xVIEssYOmwfjKlXOpkZS6UzFKvyJyBvmfWG/BeDo/Cz5KlZJZY5z+sP5jz2tygzh3HZM+nEwSkJU+RMpTM4NlO1wC9toJ4kmJ8DMUywczOlOXOWLkDkLAPrGiFxjxZOVSdo5HiFLMTMUMjsdQHB6jpGRbaeqCkgmMi/Fk9AXFM7IJSdAVX9okwxYaCuLJQVQhWV1eK4UNgGSQe7wnwhVowtfCz0lL/KM5e8ZQICpi3uAAnpzP1j2mlXN7QPTTMshZH5ip/Un7RKKbsvJpUCYTVol18tQJCEzB3Z7xJxVjH4iuWsFwMqR2Ab6vCfCJo/GyzsFD/HzaIJCzMnrPNSjaw1jdw1/sebdyLjJQMj8hAOEKClAr3Pt0g+RKJlEdD9IrtPOZQALRmj2zbk0kX5WHpKC48vNrdIpeMTSkoG2dj6AtFlpsSWEFLuFBn6QnxxAEorZylQV+/wAjAj+QJdB2G8UKpklKcjKv5kk621BBEF1n9Q50vKnw5bNYsSC3Uqd+8UGTV5pgKtCRaLVSTMpmeJLlKALuQ4NuRBHrGmFwjTMeWpTbJaGrVUKXOmfEsueQ6DowjSor5blAIcbQbw/SAS+Tuegjnvj/APyFqGhWr2ctEvb5yf6NCn7cF+y+UqgYExesCJajvoIjwycSIr3EFSVqIBs9v3icMdyoeeWoWFcLyHUVkam0TcZS8rf7wG+8NcCpAlAA5RW+M8RK5wl7S2B7xeNyyqiMqhhbZFhskvbaLxQzzludopuDTPMItYUwDRHO3yGwpJFTxWrz1Ewg2zMPS32gWdWcoXGa6lHmSfnEtLKM1TAE9o2e0l34MzyWZPn5m5CNM/LaDsPwObOXMSgN4aFrUSLAJBLHqSGHeFsk2iiqtAi3dDfC6uW5E4BiNb2O2gMTyK2UgeRIz6PqO8KBKBiaWhojOEWWU2kGFdusMeFsXyTj4hZORZ9QlRT8w3rCBa3LAwFImHMfV4aOK0zPPJTH9JiKlTCVEuvWNcRml2FyYVIWxSRD+lyTASbK+zfSLxqOjJkuW0WLhSnzUzEh06DmVKP0EWTiac6JUr9Icjqf8RzPh/H/AAlqSosgqJB5H9oua8TExWYOVFmEZcyqVs2YtxorS52QlB/KSPmYyH8/BJa1FSlJBOozCPIC9Sjn6d2VeqxgzUKQD5CrT+dhB+FBktCnFsMnyfOoBSBqU7dw0TYXWhtYXLG4/Hovjk1P5dj+oqAiWo7sw7mwgSq/t0pB6QHKnGfOSgfCkuftE3Gc7LLQgak/QRBQ+Sj9mly+MpeEiqSqrKvPyLxNhE3+6DzeA1SVC5FonoCygeoj1GlxZ5UZScjp+HIdEUqXapWP0kj5mLdg9R5Wim1uZNWtwzqJ9CYwxjt/0elkdxRaKKZZohmzM/ldQD3I+77R5hwt1gOvlBMskm5PziMdSDJtx0KJeGpTOUhSvINC+oOl+kN1zlFKrg6JcbuencwlIURb5xJSoUyi7gFJPvGp722ZVtUX2Svw5CtXCCe9o5jRqZTkbx1OmTmkONQI5zV0E1C1qyK8PMfM1vXlCYe5Itm6iPUzssokb2it4iuDKitBSADYQrJzqAEPijuyGSRb+HK4KATEfH2CeQVKBowX22V6aQjwtS0zWQCSA9umsdBwmtRPlFCrhQYjvrE5XjmpItGskHCRzfB5nmEWqdWhCCpRYAe/QQkrMGXSz8pBMsq8itiDoH/UIG4rnglCRsC/e0NOCyZFXTJqbxQbfaEOcxZuB6cmYtTWSm55Qhp0CLJwulfnMtQ5KR+sEcv2jR6iVQaIelxtzUmO1Vs+WqeiWUJM2yy9yGYW5N9YoMpLW5WiycQqlTCjIiYlYSEzQs/mTa2+msVwgpJBhMNcKXY+X/UthUoPHs0MI0lzY1nTI6nYzNsLU0+UXZlpv6iJ+I5GSpnOAMyisAbBRJ/eFSl8o2Vp1OpjQo7Mkpd0SIDwypleRVnJGUdzZ4UyltBksnKtjoAr2IhZxdnY97LNg/CAUkLnFwfyj6kwPIpjIVOpVkhH5Jo/LmFnbQFtdiDzhzwZiwUAhXaJeIk+FWoO0yU3cpJ+yow858mpbN2SMPb5ROczM6SQp8wLF+cZF8nYBJWSptYyLfzMf0ZOD+ywVlQhSVJNwQQWHOOX1Eg+IUygS1i335R9Cf6PJJISjKbsxZvtFNrqdSSJUxP53dgHAJbSM+GXC2tm7JNZml0VnhqjEtN7qNy3P20EQV8ozalilWVNtLObxaaQFbAMHzk20SnT7QLi68rKAOgT0cfuI5NuXNlJOPH20xHW4ZlGxHOEK6MJdTfD8TcufvFxr1vItzBMVirkLKFLSLCz83sw584tDI2QnjSG3D1cnnDzEMJRUJdJ86dD9u0VjBsNQAAskLUHBGj9+cN8PxBUlYSpuh5xObp6K43caZJSUCkDzW5iMqKEZSpdyAWh4spnB0liIAxHCTNQQVqQrmLj2ia7HppFIqJiQNYmpZh8EhI+Iv3EC4ngM2UrKq+4OxHMQcggBksQAA0bEoswuTRcuFqjPJ6iLBMllYSqw5gpsoehcH+NFA4VqyiaUnQ/WLxKqgxzWAu/TVUZfxkak+UEyr8YUdNLFwlM03AAuXOosyhbvFdw/DHSosXPwvb5QfiOMhUyZOUlyULCd2syCOTNB9IWSCbnIlZPQnKfZopPJKMaEx4ozlZUaOSsKUq423g3DqlUpbg2fSG1XISc6iplBRGVIfMAbEMP40ATKKYhAnCWcmYDOSLHZwCSH7Q6kpxIzjLHPRcqapTOklKw6VBj9iOo1BjnuMYblssHylv89otdFNHi2UGUAosCAFHUAHRzf1htiGGonyyCBca7jtEYy4M0Th7sTm9Phssh3PvGgBQRkJsXB3giuo5lOq90H4VflV+x6RLITmvF5Tfb2jPGNEtPIUolSnJNyTvC7GabcagxcFoCZJZrgCKtiamIQzkm46bwmKfy0PlhoUiUoC4/giBa+8PkUYAJgObSJ1u/eNKmr2Z5RdUhUhTF7esbrMEKlDQD0AvG4oVMVZSwF+kU5okoS6AxBNOrn2PY2PygQqianVfvaDLoWMqYZhdWZUzsYvePo/E0iJ0u8ySc3dP5h9/SKPitAQlM1PwqAfooWP0hzwjj/h+RWh5/SMuWN/5I+DVhmvwl0yNOOBvijI0reGCVqMpXkJdItYcvSMhPbwvyL7eQ7jIqLl7bfz2gHF6RMxTqLFB1Gh6QNMrVKUbABgxe5vy/loknU6leRKg5Oux31jzsTt0bJRrYoaXKUrwnYhr9bn0gitwD8TTS/BmJCgfM4td3B3cWaNDh5zMecWPh+kyFRD5Tcv0dvrGtxTVIi21s5/VcHVaQ2YqTyQfsbwtn4GtKXyKyi2hZ+Xexjrs4kFSvYdh05wt/EKWyGTcErzBQA2YKYMovYNtCKbWhvyVnLZyDkQXIyqY6W++kXTDRRqA8iSCz52J6kK7bQyqaKRZBlpU7aB3I52v6x7PpAEkOkp2SUgM1mDQs5p6ZRIArsAQg+JTTUJB/+tShl9C5Ihb+NC3SQyhr+4O4h3R4FKUtOYqZnID3d7vsNIhruE1LU9PmCn+FZD/LYwFJeAxyOLqXQom0qZnxebvFar8CKVFaLjdOhbpzizTZK0TfBJHiZspAsxtqSwb/ADBiOH6gqAWChJPxPmSfQFwe0F5uPZRrHLyU6nQtKQl5ZYeICXChp5RsokHpoYsMuenLlU7MHB5K37awTinDsxSleFmmWvYg6bc26QRSYYUmX/aWFEhJe7JGuZw29j0MCeRSVoXC0rT6KojhuYuaBJGZCjdy2Xoo/eCsQ4aqJD5ZClhIyuFApILnR3bvF9ThRlzCXSQkgIA1KbuktZg9oYLlEJcrVozbOTqw9oaEpT7JzlGLuHk4pUy5yWUuWsAjlYe2kW3g+es0s7w0rUpKkqul0FjcO1jvFzTgubLnZVj5enN+cMcLp5kgpkZc8kglKwAko18qv1DS+t4rJPjTIPIk7RyfF64KqDMEsIUtSSoAkgl2Jvo4h1IqCkLD/CsexD/cRYsc4MkzZhVmMolza4fYtygDDuCJhJJnZg4JDG7MwN7PaM08i/EvhypK2HVODSpshSSh/EANgPKTqUvvv6xWRwEgpzU849ApFjz0NiO0dEKQqSDk8+hSLZWtcHS0CTKcEqmLzDVwnqLEFwSxZ4RZJLSYnJPbOfzeEKwBgUEdD+8IMT4UnS2WUKCwS98yVDZjsY77Q06WSct2BVbXu5tsYDnyJSlEAqS722fYjpFllcI8rRL3E3Ts4XT4LNUHWpCB1L/SApmFKzFKSFMW0I9W5R25OFpZUtSZZUpQJSWAVqHuHZ22O94hxHhjw0ZjJRs+U6Wu7jc8opDM3tLQz49WcepcGmJc2Py9oj8JTKDK1ZmMdFqcMBYBCUs1w921fqYMkYbKAJ8MXABOwu8M80WFQkjiM2nBWogWcxiqS0dZxrhWXMmiYGQkjzBIsAPzWbZttohxXgWXkSZCm0cq67ltAIsvUrRN4X2UrAqlK0eDM0V9eXrCOroTKnmWLsbRaqjhuZLmrEpSVBOp2Vpf30gamwhfiEzC6zqdoaE0m2vIjxPQxpKabkS/KMiyyJPlEZEPcNXtMs86iSlYUgsn5+kMMLpJYdUw2JPl35u4gRKOvrBKkDQXJ+fQRHHjUN+QTk2qsjr5aVrUZYZJLDYR7+MEoElylwAw5ak9OsRImKmIUlKVS5gOUBQsOzEghvrBa5cwjKFi7J8ug3/w+7w7lfQiVaYIqa5yWzKGZVrhJtmGx5d4inT0IdhMJ/3aE83JiXDZAzrlzlBJJADa5QmxSd9/WNavBZSVEyAouBdalEvuf5ziU4T4XGv+SsZQ5U//AAXSkgOqzm7nb0iCexYEksX0+2kF/gFi1r948kUCwbj5xj9rIaecCCgxdSZqAlnJCMwTdv0secdMlygm4FzqY5+rAErObzA7EWII0MWynxJSUgEAsB0vzj0fTS4R+WjzvVR5NcTzFeFKaeSsoyzCXKklie40MSS8MCVAKJUlww2Tb5iI6TEV5iFMEsGbV9yf8QwVXJchiW37Q844c6Unpmd+5D4koksoZWa7v9oGrsMC0gI8pB6s24aNxiCCAQ/aIKqu/S4GkXbwqLXh+P8AoSKmmLlUZQXUCN43SgFidP5pGlZVfr1/mkeSSSlufvGdcU9Gj5NWyeTJGZ+nt07QKqrPjGXMUlsrouxLkv32gxE8JDnVtOvaOU/1CE6ZMy5epJbe4a8Uck1QsYtvZ0yqQTe5DAZSwDaO4uD6xph6Si8tflJLpUz77jcWjm3AeLTJM4Sp8wmVM8ozF8qvylzoNo6V4QDn6fWMmXHZXpUbrnoQjzm4G2j/AFMCUyczKCc4bVTuRe+txpyiZnJSGD3JVoctwPWNqueQl5SA6nCg+w5dL/KFx44eTtrocUVOFJKi4zN7RLMopbhxcXF7jtA+Dzx4SVKIDudG6aQuxbHJWcBJIWA75Toe46GNWSWPFitpWZ4wnOdRsd1UtylwCBd2cxFX5hLUxTkKSL6+nMxzw46UTCUzFk5lKUl2BHIE/UcocLxlc6W5CQdi5b25xlXrYz8NN/s1y/8An5IJPwaJp2B7ax5Lpx0y2tzP7QEahYLrKWGg5/OB01KlWTZt9X5Bvl6w+ONlJuvI5TISXZiQCLF9t4Bl1DIWFsn8qmuL67crwZTKIcAaAF7NyIbWxgavrEoKCFJBJBU5AIDhR12Z7dY6rejouuyp41hZkr8WSrMhWrbaEOdklxeIzTLWtKEpcWK1p0zfpfRIAiwSPFUfEmS80sh0pQpPl0vlJchnLX3tDNc7KHJAAGw7WYaH2gym1/Z3KloElpSgBJTMcckuPfeMg+VMQQCcw/4j5ExkR5SG91/QHNnTVfCnwnDBgVa7nML7N3g+oloQUqQHWBzF3Z9dA406ROJQmpSpClEHXNYtytYQLSTWJBDFJYAl0hjbS/W/OL8fsW0+jylxMKzOCCCHfd7e30g5Hm+DMzZXGlw/VrwtXiEtMtOchzmcp0dz8J/m0Df6it7KLauSxbq0NGErA6/oPr8LUplpmFMxDFJJ1PV9A/vGYZi5mOio/tzE6h/Kpmulu+kBTKxRHmVr7ntCeslOrzE6uATZu+3eLKFCPfZcDUJB+L+fYREvEEOzxU6ALQCErC0m7TFHMH5G5ZtrwVJmLL/2weqVW+YEHghNosgrkC5vtBUqrltrFPFYpKiJmVII/XcHleD0TdL6x3toDdlh/FJG8aqq0HQ+8V9dQ2p/neFuIYlKSAsATFBwCli3/ltC+2gou9NUpv5h0H82iQqfQxyZfFU9IzBCcot/DDfBuJJk0MZZLaMpifRTP6QvHwc4+UXqYBuArvHgnflDJ5PYe5ivrryEZk5s36SPrGtPULX/ANdALXe400bo8I4PtDqP2WBILuXLa2LPy0uOo5xHWUyFDzozizPqX1Z9GtEH+rMkADKbduw+ce02IpKgVOEsdXd31B945QaOpiiq4VkqJzeJzCUlFvU66QZS1K6dBllFROCdMwQVAafEF+YekNqirlrLAj+c+kSZgqxv7R0k2weNoUzMdQAFTBOQDzkrYc3IBg2hxKVNTmkqCw7HUEd0m4gyXOSklIbM2mj++usaSpUpaicst21YP6mDoV/0F0skKDlTd/pAPEOFS5qUpexBuNtvnHlNhKZUxSpRUlK/iQ5KD/4k2PaPaugJOZMxaP8AaGb0BBvDNxcacRI/laYiTwzLSlCVKWcgLGwNzuQLwfKpQkMlIYWcwZPpSlD+KSR+prk2AYC12sINTSptz7xKOGKd0WlnnxpvQj/0jxGc5R109zrBCqLKGSnyu5NvMwDBtk62htMSHcu40JL+l4XzlLOZKiABckFmHXt+8Uk9UJB27N5NPlCru+jt5egI27xU+LKBISVBCnFzlZtteQ7dYJOLoTmK6hCMlmJ+Nw7gDXlpaF6+IvF+AsSkvdLkDUEDWBG7K8e9lgwqk8SnlLSsBBSCA3wjdOuxcRn4FlZkrBHZn/l453PxCdKmZ5a1paxQ5ysSCUsdHI1F4Dm8aV4fKpIdz8ALdBa0dLDsRM6HUUyioklJJOt4yOSq4iq3vMX/AM1RkL/GY3NHV51UiQMqcwCQTrsSdX94AkzxNSFp+FR6XOl23jWcsJSbQCirIH5cujjbpowi/CMexnJvoZJRe7EM12fsNgI3StiG9XgWSstdr8ntBEpAU79f52ingQNRNSXgWonpKgzHYD992iNQyudBsx+giSkkpASSoHlYD33J7x12dRuiU3mVd+wA6NtEqpqSdG+X0jaaRyhdPQm5DvyH8tBAF1E1AtMYpI1O8L5tGCkeCtSQHKUhRA/nRo1qJJUjWzgsq/8AN4glU5CgMwZ3A0GrezwGcYugM1goqLvYrJcjdnAPaJafC0J5vvZr7AXgpM5iFBSVAC+XUjnffXSMmpUHABZ3JGhfWOo4HFAASyU5CbsrzA7uDYjeJvxAKSAVFKRZgQbG5YXI+kQkAM9t36tpeCpSFFmYDv6vCtBQWipScoJctbqdLNteNJybnKCAzG9w2xGsez0JT5Rlza2+4Zo9UwBIJAGpLs46wdI4EWos1xd7pJ9LiNpCk7AC2383+0FyDm5nkSW+X7xslCU6tbb/ANR1HWa0y06OX9n9okTNmDRXPv8A5jRSXayQdradowzCmxY9Y6jg6RXksJjKHZvpDKhmyiXFlWdzeKnMrVhZOTykWI59Xjc2IWSQ7XBLXD294RwXg7st1TNWxyliCPZw7+hPygSViJM4jK0sqyhT3dvleEiMQWC2ZSwb6Bw19eVh7RKnEf7ikgB1BK0uLAiygwHLlE5JoKghrVzdEqVZSgC9gLgvexPaC5FSlCQFKGqspP6Xtc7gFvSFOKVBCk5SkJKSSFJzOSWAbraFM/GVyl+CmUElIGZ7u7XBOlzqImmxvb5Ki7STnLlgkbk3PZP3hHxQlCkhKpqU5wUkZgHf4bO9lD6wrxCQtUpCpSilTKzE6HfUHbruIq9NhAM4Cdm8ykgECxBN1PcG316QybYFi4u7Ml4ZKUpKVO5cKS7XSDcHQkM/WPZ/Dk1UlJlFJCQXLEHNZw1/M8OZ/D8sICfMCpZQAVaF3TlG1t4lnTJgQcxIABQG3PwpNi7A7tHN2h6K1PwWcAkrVmGju7N8z68oHXh4TrqYtNLVTct0jzKOotyYkaE3v/tjKqqlTEgeRSgwJOjvzaGhkpUCWK9lLVRB9vaPYtU6lkpUQZcxx+lJI9CIyKe4voT2mGLSG0hakt4jWylh0HKMjIq+wIklKLPuwgqnuog6RkZCro59hE03V2ETUcsZtIyMhjmFVKQAYG8JN7CwjIyGAaSJYU2a7gvt9Ijq6dKEApDHLrrv1jyMhGFGyx5f5ygek0T1d48jIKAyOYPKez/KIMxCQxjIyAcSYP52Kr339okkqKleYuBoNg5G0ZGQsuwoimVCreY/E1u8M0SgGtrrGRkMDyR1yyJmUEtldu2kbUNwfWMjI4J7U/CYiw5LhINw5DdAxHzJj2MggC6WSFZgRYaNb6RDTzSJyADqQPnGRkSl0Oux6iSnxGawuOhDkfOElPQy51QtU1OYggO5Gg3Y39Y9jIhHsfwEzatY8YBRYBIHS7W5QFMU8hK/zBwGta9mFoyMjl0HyeS0BRmZrsAR0gisH9gq3FgehAeMjIJ3kX4nMMvKUFv7ZV62D36QNhRdK1lioJQQSAbsbtptGRkJHpjPwPKZ1JBKlOR+pQ+QMZGR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6" name="AutoShape 2" descr="data:image/jpeg;base64,/9j/4AAQSkZJRgABAQAAAQABAAD/2wCEAAkGBxMTEhQTEhMWFBQSFx0WFRYVFBwbFhwhFxoWFxobHhkbHCohGBoxHBoYIjEhJSorMC4uGCQzODMsNyg5MCsBCgoKDg0OGxAQGy0kICYsLCw2NCwsLDAsLDcsLCwsNDQvLCwsLCw0LCwsNSwsNCwsNCwsLCwsLDQsLCwsLCwsLP/AABEIAQQAwgMBIgACEQEDEQH/xAAcAAEAAgMBAQEAAAAAAAAAAAAABQYDBAcCAQj/xABAEAACAQMCBAQDBgMGBAcAAAABAgMABBESIQUGMUETIlFhBzJCFCNxgZGhM1LBJGJygpLwU2OisRVDc4Oy0eH/xAAaAQEAAwEBAQAAAAAAAAAAAAAAAQIDBAUG/8QAKhEBAQEAAgEDAwMDBQAAAAAAAAECAxEhBBIxIkFhE1GRccHwFDJSsfH/2gAMAwEAAhEDEQA/AO40pSgUpSgUpSgUpSg8ySBRliAB1JOB+tegarvGYRJP5zqS3jDCMjKlpC4LMDsSETA9PEb2rLyWf7KEA0rFLNEg7BYp5Y0A9giqMdsVWbl1c/sm58dp2teS/iWRYmlQSsMrGXAcjpkLnJHvWHjnE1treW4cErChfSOrYGyj3JwB7mqBxm0aHhd3LOQ11LBJLO//ADGQ6AvdQh0qnppHeo3uZ6/Kc59zptK4vdfEviEmBEtvbjA+YNLITjr1VV/DB/E18Tn3i6d7OUf343U/9D1lfV8MvXuafocn7O00rj6/FPiCga7GB87ZSdlH7qcV9n+MF0Nl4cpbvi4ZsfjiHY+2atPUcV+NRW8W59nX6VzDlb4nws5+3TlJ52VI7dLaURpgkABiuXZi27HA2A7V01GyM4I9jjP7VrLL8KWdPVKUqUFKUoFKUoFKUoFKUoFKUoFKUoITixd5WQSPGEjDLoODqcyDUdiGwF2U5Xc5B2xs8v8AETNFlseIjGOTHTUmxIHYEYYD0atDmW2BkiYllEpML6GK5wDImSNwPK69t5a0eVblUupoVIMcyiVcHPnTEcgz0Pk8E49Qx3zthNWcvV+Gvtl4+43OJIJHnGWGnQCVYqc6dWNuowQcf3q98nkJbSanUqlxceboAFnlzk+uQcn1zUWBK11fhHVNM0Y80ZfINtARjDrg51ftVE5/42+n/wAMifCyzSS3BTIOhn3TPbVKZSQD0UDcGqTUzvdq1l1nMjZ5g5tl4new2towWyEgdmK7y/ZyJS+TusWtUUYxknJ2wK2viDcyraiKco3jyoilAVyEzMwKknbEYHX6qgvh9KiXM8zRyFI0S3QxxM4GrEj7ICRgCMdK+/Ea98W/CKcrBCoUDs0xLt+ehYvyI9a5uTkup7r+3/fx/ZvnMz9M/dBWqamLHoNz+PapeNMrnG+P971oIQgVQCSSFwBuxYgKoHck4AHvV+4VyaBE0t7OYVRS7LEyhUVQSS7sp1HA7YA/vda8+ce+W/T8OnXJnE8qcy42NeHIGNW+f0p44IHXzZK5HmIPy5GBhtOMjA70SPOPT/f71h118tZ8dsE9spB2HTG4z/sVYfhZzNdxz/YigmiXT5VcB41YkGRFcg+GDpygLYDZUDBBi5oxWtbO1vIl7EuqSzbWRnGqMgrIn5rnHXfFdnouf2cnV+K5/U8fux3H6GpWCyukljSWM6klUOh9QwDA/oaz17zyylKUClKUClKUClKUClKUClKUEbzHCGt31DUE0yEevhMsmPx8uKrXMERiRbmMZNq6zqFGSVXKyqMdSYWkA9yPSrncyqiMzHCqpZj7AZP7VR7GJ1tbdZrgQqkMavjGosEUEeI+RjqMAZ75rm5/Fzpvw+ZY2OBXUbzX7hgQ92MEHYhbW0AIPcYrlfOnhx8Su2B+Yo2+3WJOhxuC2Rn1JrpkltBbNawohP2uRk/iNpCiOSVnCklQdQXOAM6iaz3/ACjZzLpmhWTGcai22djjfaubknv77+K2x1nr8ND4c8KEVlAcYedfHk9S02H3/BSq/wCWuZ3V2HmubpjtJMxXbOQTpjGB1OgIMDqeldiXgLx4NvO6jpolJlj9vmOtD2GDj1U1TORuW1huNF0dV1AMxpj7vGdPjKf/ADGO2+2jVjAJyabx75Z9k517fLc5K5UUotxOdUhGYkVv4WrbOVPmmI2J6Lkgdy0XzRzGZC1skniQQnDOBtM6nO+NjGuw2wGcMcAACtjnniKW7T29oSkk4DXJQ4RAck6R2mdTgkYwu5301V7G18oY7ADCqOgHQbf0rPl5M8eep/n/AKtjN3e6+2MLM2o5x136nNb7xnICjqfT9a9WkEjvhNyB+2CdvX8KsnL3LTyyIxJERJBYdRgZI9vxrz5nXJqSR1XUxO62OE8nLNAJNZ1sxXH0jGevfJOOnrXi15YKiYuANGEKZznXkZz6dKtJvI7RSj7AEHbc5X6se/k/M+1UzmvmsmS5WP5SVCEdygxq/wDlj8BXVrj4s5n/ACnzP5/v05875NW9fCz/AAmmJ4bFGxy1s8tuSeuIpHVf+nSKuNUf4PHVw8y5z49zPLt7ysPy6fvV4r3p8PNpSlKkKUpQKUpQKUpQKUpQKUpQV/4gXPh8NvW7m3kVcddTqUXHvqYVzznq3xcWUtzE09lGCsoHyq5yA7b+67nHynffFXT4ijWtnB9M92useohSW4x/qjSqtzNzbbtaz28etriRXgEHhtr1NlDkYx0361ju6/Uz1P8AK6vT58WvV9bTx3dnFaQxKkMcjxpIxOAzKshJVjnZhp39c9q2/td7cz3BtpVhFs2gxyAOGZQSd8eVSRjPXqfavs/DbxGtJYBHJLHb+A/iMQucKdW25GodvStfiPKdy9wZIroQrOqi6EYZSTjD6BvsdyMnIyeuapNZ8d2fH9fu2fLjmO5uH4ebdMyeE9zJGGwjbNEBn0+cgHuwrbl5jjNkL8xfeISIkJ83iEmLTqxnSSd/7oJxtWhFZXYnmaxEKxxBbRDLqJQRKoYqBsfN3Odx0qkc5pJCrRh2MNnriLYxmaSNZTMfTJcxr6evmq3JM2fSpvqQt4yzNJIdbuS7sfrY7k+w9B2wB2rcik3HoetRlzLJDLHBcqEZkBR+iMRuCrehBG3VWXHcVsLIUYHBx3/GvC58bmvqdnHc3P0rbwWMo4wfMCD+hyKu7cy29tJ4R6ONfk7E7Yx74zt01elUqyTEJnByYsOVHUrkA4z3Bxsf6VX5ZjIzMcDxDkAbYGen6CnFy64vMZ645yXy2uKTtLNJIzFtTk79MAnH7YAqGuzswz1BO/YnGP61J6PL+P8ATpUPxmTCSY9D/wBtv3rPFutNb4jq3wSTHCISOjPKR+HiuP6VfKrvw6tVj4XZKuMfZ43OOmZFDsf9TGrFX1DxSlKUClKUClKUClKUClKUCvLuACSQABkk9BjvXqqF8beLNBwqUJs1wRBn2YM0n/QrD86CD5j5pabidkijFuGYxnSdRLRyIJGP0qxyqL1IBJ6gC4sq/PgasY1YGcema5vxngEr3ZKtjTcIxYHdQlojwkD6gJJCcdyT71cuE3crIVmQK67ZVso4/mX6h7hhkH1G5871GprXh38GLMJae7EcWvS7nZVSNdTEnYAdh+JIA6kitLhUd1MviXGLZScrDHhpMb7ySMMDP8qqCP5uw3bWTG3UVtTThgVIGCMEZ9dqpLEXN7V7kewYWkcvjMzTM0zZ3VvEdnzvv39ax8b4C5lmeIRSR3I++gmyFYhVQEON1GEXPlbcZGOtWGW5VExlUAG2OgA9OwFU++55twxS31XUg6rDggf4pCQi/rV7u61bEzP3rBe8v3M0KwTQWkkSDAEl1K7jAwCG+zghtO2rOT3JqHueV5YVz4Z0L1AlM4AHfUY1kA9tMgHqo3qXj49xGT5LeFCegZ3c/nhQD+Rrcg/8Wxu1sd84MDD9D4/9Kaz7s9a6O7m9xUILh4yyqTiRflPQgjqCNmG43B7g9CM6NjJ3/wB+9dAuOVw9gltKE1xKNJA8qkZI0jrpGcY7iueNbSWsqwzD+ImuJs5BG2pNX1MucHudm+rA4eT03Wbc3t0Z5O75iQeXCjPrUTeIcNI0bGJmMaOCNJZc69tWcA7ZxjKnes3ErghQiEBznBY4UYGWYk9FA3/HAwScG48kcsTXEsMsymO1tR9yhBUsf5tJ83cklt2JzhRgG/o/S/qS6qnNyzPhj+FnPMi28Vh9na4ki8kTwupUrnymTf7pVBA1HsBjJ2PXoS2kagA2BqCnIB7gEgZHvgVTebXFve2NyowBKIXA21Lcnwvzw/gv/wC3V1r25LJ5eZfnwUpSpQUpSgUpSgUpSgUpSgVzj43WviW9qpOBJcGIE9A0sE6Rk46DWRv710eqz8R+ANe8PmhT+KAJIt8HXGdQAPYndc9tVBT+Wrz7SolOz+GkcqH5llgBimUjsf4bD1De1SN7OsSlnbQF3z3qG4NbLcxrcxyC2vSPDmzE7W82jYeKqkNDMuSM6lZdxll3MJzUrm6+zvcC5RIwZ0RNEYL4IjDFmkbYZOWGxA71xcvpvq90vh2cfqpjHWmhe88ztKwsnaUE7iRB4a+uJNSkDv5s9djjFBzfe6irSRQddzbykYB+YuzaQMb5z3qQhtQq4VQo9FAA/QdKxXQOMYGB/vaq/R8dOX/Wb77ZpuVZr5Q099KynfSoXwyOuyrgNt0JJq48I4LHCqiNM6QF1OcscZwT2z17Vzy04rPagtD542Op4z7MCzJgeVtIII75yN+tx4PztCy5mkSLuQ7qMA9CDnzqeoI6/jtVNzcn4/Dv4d8fJ9U+fy+89cLkaLx0kmjECnItmxI+srkdMHGAQO5J3FQXBTxFfPBepdQvuvjKf+6gnPtt06CrZNztaRq+qePyHRu4OcqG2A3bY9vcVU7a94Lr8TMYbOSSJACTj5sjDD/Fn96md3PXn+Frme7u2fz0sfD7++kJSX7MMHzeGZCwBxgaWxg9d8/l66vPUCNbaGH3gOqIqMuH+VAvuxOnHoT+NSdrx+0jh+4aJkQbBCNIGOpI2H4neqnaccju7wSsQsFu2RI+NOrAEkgU/OVV0jjUA5edTggYq/Fx+7XanNr2Zanw64cLu+YyoTJbLlYi2EDo6iTVj5tLCPGPY+mO2Q8Mf65mxjZEAVB+29Viz4XbPN44hMCncZZ0uCQMFh4bBoQwwWDMdXUorEk2u2u4lUKpYj1Zix/NmJJ/WujOcZnt78PP3r3Xu1W+a7dIpbaQ5bTPABqbOC86RZx0+vP5Vc6qHNlzG0tsp82Z4MAdci4jYH8tOfyq31rOuvAUpSpClKUClKUClKUClKUClKUERf8ALNpM5keFfEbGp0JR2x01MhBYfiTXHr+0hiv+KaAcWyNNHocn5Fg8RWB+Y/Tv8pBNd4rlvEzEnGmhYAs6HyEdYrgAyf4sSpk57OfSs+X/AGrYzNXqod7iPUUBBboQCPLnGMgdOtfJbUqpLbYG3qT2/fFSU3LeYLfwV1SWVzKG6eIyF5gwycAscxyYPXqM5GcC3CyDHUK3mBBDKcfKynBQ47EA1xWT7MeTiuPlqRcNLR75APQ+43qmy30kOq0hODqJVioJSN85CnqG17D8a6aN48f3v6Vy+5XVxKbH0eX8zv8Ap2/KteK/KMaue+m1w7gkUag6A7H6mGTn8alF2IGhcEYzpG+fxFfU9e+Kzo+D71W235U7rTueX4ZY3URpq6hseYHrsf6dDWp8MeHNBxSNJVjfWr+EW/hq4x5yvdghOAMfMACOosdqO/TB/U1hsodXFbMIuczBnGNgPDl1Z/LFa8W730vmu2QmMABSv4jT/Ss4wa1jw6L+QfkT/wDdYZ7BFUsCw0gnY+n41t9X7NPKuX0Zn4rDGuAlqPtEp79HjiT83Ltn/le9XOqh8PoGb7Tdvkm4l0RluvhwFkB/AyGZh7OKt9XSUpSgUpSgUpSgUpSgUpSgUpSgVx34tzG24hHc4JWS2C4GzEwylyVf6XCvqHY6CPcdiqjfF3g7TWYmjXVJaP4oAGSVwVkGO/kJwPUCos7iZbPMRfLvFkuZBPbuvmAS5jYEE6AdDgEjRIMgHIOpcY6CtvnXhI0fbYl+/t11OAceLGm8kZ9Tp1FfRgPU55Jy7ePHIDC+J0AKZJ0zR9QD1wRjGex33BNdf4JzhBKNEhEcpXOlyM9PTP7jIPrXFrPtvcdGdzkntvyqE3MUWdCiUSkZ8PwXMigEbsoBIXJG+MHOxqmW8wN07AhwcAsOmdyRnu24z+Ndo5djiF3Mz4d7kskedwIrVY9WB0z48rn/ADe1Y+P/AA8tLpXnw0M7ZYSRHHTplejdMb1tjE9v9Y5N4mbZFAxtgV6VOvrivcnKfE4FDGJbmMfVEwD4B7o+MfkTWmkl0dxZXRHXItpCNv7wGms7ixl1UhG2kEnsP6CpD4S8I8aVrok4j1BCD3fzA/kpAH4tVT5nt78QZ+zyRRSLqd2wDp1omAgOs7yJ2+rAFdf5S4YY7KLwF8OUKPFUnYvgat8eYeh6YxWmM3M7q+Z0sDJMnQhx77GtS/4kPDdWBRtuvTqBW3Z8SDHS40OOx6f/AJWtzROEhJOPXf0Uaif2FaZnfnNWn4eOSR/YLb/0xU3UTylaGGytYm+ZII1bPqEXV++alq0WKUpQKUpQKUpQKUr4xxudgKD7Sqvac3faS/2G3a4jQlTcM6xW5I2IVzlpAD9SoR71vRcWnVQ09uoTu9tMZwvuwMaNj3VW9Tgb0E1SvMbhgGUghhkEHIIO4IPcV6oFeZEDAqehGD+deqUH5r+IfK7WE65JWIOWgkXrpY5wCB8yEgaf5cEZycbVovjRgylSxG2MaG9GA99j7V3zjXCIbqF4LhBJG43B7ehB6qw7EbiuD3fAfsdxcQu7CGB8CVvKp8kcoyR8jYkX0DEEr3Ax5c3ruM9y/MSHKnMKW1zH4yyCOOC4RCiM/mnkil3wDp6MPyFdEn53tBEmGYqcBnUBgnT5wpLIPcjA7kVyazMt5IYrJBPJ6gfdID9TufKB3x1PYGpHmnkA2DWshZrhJdYumI1DxDhgyrjYYBx3Ph46kAznu58xM7s7rtkd3E8OYnV10HSVYHO3WvkS/wBnIH8jf1ri/DLUKoNtKY1OSDH8h3wfJjSTt1Irdj5lvbQBQ6yqOxyp/Nl8oH+SonJm1HuldHThoubcprx5JIgQMlS7IysPdSoOPXFbHLNydHhuNLrnyntuQwHqAwOD3G9UzkfmS9lMwjtFZUILffDALDIUMUUZxuR1AKk/MMzl/wAQviwZeGS61+pZ7cqfYgzKamS9SpkvUWTiwiEbPKQioMlycY/P0qm2/F4eIyx28EgniGrx/VUXZgw7FjpQA4ypYjOmt6Swv73StwBaQbF1WQNO3qoKeWP/ABhmbrjSfNVrsrOOJFjiRURAFVVAAAHQYFadTvtfpnpSlSFK0r68ZSEjQO5BY6m0oqjuzYOPYAHOD2BIx8P4nrbQwUMy+IhjfXG6ghSVbA3BK5GNta7nOwSNKUoFKUoFVHnn7+S3smYpDKJJ7shsEw24TVHkb4Z5IwcfSGq3VSOf+GvI58P5riwu7WMdC0jiGVEGe5WOX/TQbXL3AI54o7i5jDCRVaG2Yf2eBNmjRYPk8QDTlyCc5wQMCp9+ExdUURN2eIBWH5gYYf3WBBxuDWxZSq0aNH8jKCuPTG1aHMfEWhiAjx40zCGAEZGt9gxGd1UBpGH8qNQQwvZLYQQW4MqmYQjxBl5Tr1XEpZcCJEGvfGCw0hQNOq3VS+XuIQeK8zs6JEDaW7SRyBAkbBXcysgTVJIo+o5EcfQkirpQKUpQKq/HT9lu4rrbwrkrbXAPQE6vBf8A1HQR1OpP5d7RVA+LdhLNHAiyeFDqYsQcZl8n2YEj6dWsgd2CDqRQXyKNVGFAA67DA/atHmLhK3VtLbscCVcBh1Vhujj3VgrD3FVPlvn5Gt1V4pWni+7lRFUYZcZALsoI9CD0IqWHNrEZW1cZ7O6g7+unUP3qt1J9xSeXuU55YiEljWSFzFPFLGQ6SL8x1ocSI2Q6nSCVYEknetXifKMr3EVn9oLSTElzCvhrHGmkyOSWZnbzKi7qMvuCBvZLrmERX0Fw0YhWdWguD4gKtpR5YS2wwwKuoPpJuelTPJvD3LzXsylXuCEiVhhliQkjIPyszlnI64Kg7iomcfMR7YnuEcMitoUhhQJHGMAD9yT1Zickk7knNblKVdJSlKBWm3FIRL4BlTxjj7vUNe4Zht7hWI9lJ7VuGqBy/IgjtBclY/HQX1w8mF8SclWCa26aD9OcgIgHlBBDY5p1ia9O5Rba1nCgZ1Lb3E8k6AfVlMAj/mD1ra4W4N7GiLsI57mQjsLiVBCD6Fwsj49Y96k7oJc6J7SWJ5YCdDq4ZCGxricrkhGwOnRkVsHTgw6Wlwry+HFMv2lzJK33QfJGApuPFOmIKAo0RFguMb5NBO2nH4ZJmhQklSyh8eRmi0+IqnPmKlgDtjORnKkCVqC4Dy4sDCVsGQRiFFTaKJM6iiA7nJwWdss5GdhhRO0ClKUCsF7aJKuhxkZBG+CCpBVgRurAgEEdCKz0oI7hfCVgaVw7u07B21aAMhQuyoqjJxkkgknvsAKpdX80t2skYHiyGSCyWQErHHGcXN46jc5IVFGRkaBkeI2L5WhacHgjlkmjjCyyjDtv0yWIAJwoLMWOMZJycmgqnEuIvazSwySyXMacPluLjxQhOQwWPAVQq6h4o0gYOkehzauXrR4rW3ikbVJFDGjsTkllRVY577g71T7zgtxLdSxtE+Lu4jknn28EW1thooVOrVrZvmGkfPJ1GCfHxJ54EObO3b79h966n+ErDoD/AMUg7fyg6vTJOc3V6jX51+IskcjQ2XhYiOJppMlQQfMqYIGV3yxyMgjGxImJeK3o4danKC+vGjjUtHsnikuxMeRlkhDEj1Q7dqqHwy5UFw63Eij7LCfu1I2ldTjOP+GpH5sPRTm286ccEMrv5SOH2kl0dX/FlzDbjPbIE4PfzD1ovyTM8ZTPKvE3nWfUdSwzvBHLp0+IIwqu2Om0viLkbHRmpLidhHPE8Mq6kkGGGSD6ggjdWBwQRuCAa1+W+G/ZrWCDOTFGqsx6s2Msx9y2SfxqSozcuveVLi2meWMlyw8zCNmWXHyFliBKS42YhCrYBGPlXHb8YumZlPD7jKDLsI2Cf5cjLfgBn1Aq282cYeOWOKNmUiGe5fRp1EQqiIvmBG8kq/6askAbSusgvgaiowpON8A9BmqXEo5JMZLq6tYGtZ4s3Mch8S3kChYiszEuV0nIQr16vuK6/WlxLiscIJdsaV1NuAAN/MzMQqLsd2IG1Ra80qUSZAklu8sUIlinV/NNIIhsuRgMyZ831Hbbe0kniDZv+YEik0NHIVEkcTSjToV5yFjBGrUd2QEgYGsehxMVU+b7EsLhE/iXcH3HTae21Sxfix8rD0EBpbcyXDxxyeDDCzqp+z3M/h3B1HT8oUiMlshQc6ts6TsJE9xbjEFsuqeQIDk9CThRljpUE6QNycYA3OBW5nI2OxGxHv3Haqne8RWaNbtYyRAZLe8gdQZFRtImUgE+ZSqSbE6kBxnUKy8lX5UNYytmW1A8Js58a3O0EwP1eXCMRnDL7jIafCL14WtxIzFxKbG7BckF9HiRTkEnBYKuO+LkA50jFpPDI8sRrXUckJK6rk9ThWABJ3JHU7mqXzhGPtUjLnIbhrEdtf29lX/MVLA+yrVq5jspJURF1GMv9/GrBWkQqw06j0GoqSAQSoIzvghWrSfXLbXCHOq8e3hk+ua38KRiGP1qJEZlY5ysanJ1Em91G8M4ZoIkkC+IF0KqDEcSbfdxjA22XLYBbSNgAFWSoFKUoFKUoFKUoFKUoFc04l8LBNftO0o8CWQyyLlvEOTqKDsATkagQQuwGQGrpdKJmrPh4hiVFCIoVVACqowABsAAOgrmE9g114s8mBb3PFFErHdRb2IdE1fyo08WD2HiZ7mupVFvwllJaCZ4s5PhkB4SSc50nzLvnZGXqaISUcgYBlIIIyCDkEHoQe4qgrNPxB1cTSJDNqa3hjkaJfCQ6RPNLHiVmdjlY1ZRpx6MauXB7JooQkjiRyzszBNC5kd5CFXJ0qNWACScAZJO9U61d7FEi86SwQrbK5tZ54ZUjP3MimAbPgnVGcHJI6AMQ9w8GZGUTMxlknitlJkZ18OAteYVn8+GVTqDliDkamAFXyqNwm8jnntFTxTJHNPNN4y6ZdSRtb63QHyAiTCg48oGBtV5oKbwyIXVxEWw8ehb58/U0zMtoCOhVI432/mCt1Gawc82CR+LJCmJbiF3KrnDyWem5hYgHGrKldWMnKjO1SHDIGtZirDIx4abga49byRBSxA1prkQrncaWHpWvd8biF6pnVwVjeJUVfE8NZMM8k5jJWMOYlRB12b+YhQk+OMJrRLmHzNFou4SMZOkaio7eeIvHn0kNQnDWjU8aiucMgczuz/VDNbrpye6gJIg9AmO1T/JlqY7C1icN5IVXDqQ2AMLqUgFW04yCNulRt1y476fuovEjQRCZ5pCjLGxMReBdKzkfNpcgBicHuQw8kLKJ5TLnW9pZtP6ePolWX/NoWLPtprLxHlTDo0KhkjcvGhlaKSAt8/gzICRGe8LDSfUABan+EcMWBCoZnZ2LySOQXd2xlmwAOgAAAAAAAAAAreoK7wfgjBi8yqoEviqgkaRnbSFEs0jAFnA2VB5UAGM4XRYqUoFKUoFKUoFKUoFKUoFKUoFKUoFKUoFKUoPmK+0pQeZIwwIYAg9QRkH8q8wQKgwiqo9FAA/QVkpQKUpQKUpQKUpQKUpQKUpQKUpQKUpQKUpQKUpQKUpQKUpQKUpQKUpQKUpQKUpQKUpQKUpQKUpQKUpQKUpQKUpQKUpQKUpQKUpQKUpQKUpQKUpQKUpQKUpQKUpQKUpQKUpQKUpQKUpQKUpQKUpQKUpQKUpQKUpQKUpQKUpQKUpQKUpQKUpQKUpQKUpQKUpQKUpQKUpQKUpQKUpQKUpQKUpQKUpQKUpQKUpQKUpQK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xMTEhQTEhMWFBQSFx0WFRYVFBwbFhwhFxoWFxobHhkbHCohGBoxHBoYIjEhJSorMC4uGCQzODMsNyg5MCsBCgoKDg0OGxAQGy0kICYsLCw2NCwsLDAsLDcsLCwsNDQvLCwsLCw0LCwsNSwsNCwsNCwsLCwsLDQsLCwsLCwsLP/AABEIAQQAwgMBIgACEQEDEQH/xAAcAAEAAgMBAQEAAAAAAAAAAAAABQYDBAcCAQj/xABAEAACAQMCBAQDBgMGBAcAAAABAgMABBESIQUGMUETIlFhBzJCFCNxgZGhM1LBJGJygpLwU2OisRVDc4Oy0eH/xAAaAQEAAwEBAQAAAAAAAAAAAAAAAQIDBAUG/8QAKhEBAQEAAgEDAwMDBQAAAAAAAAECAxEhBBIxIkFhE1GRccHwFDJSsfH/2gAMAwEAAhEDEQA/AO40pSgUpSgUpSgUpSg8ySBRliAB1JOB+tegarvGYRJP5zqS3jDCMjKlpC4LMDsSETA9PEb2rLyWf7KEA0rFLNEg7BYp5Y0A9giqMdsVWbl1c/sm58dp2teS/iWRYmlQSsMrGXAcjpkLnJHvWHjnE1treW4cErChfSOrYGyj3JwB7mqBxm0aHhd3LOQ11LBJLO//ADGQ6AvdQh0qnppHeo3uZ6/Kc59zptK4vdfEviEmBEtvbjA+YNLITjr1VV/DB/E18Tn3i6d7OUf343U/9D1lfV8MvXuafocn7O00rj6/FPiCga7GB87ZSdlH7qcV9n+MF0Nl4cpbvi4ZsfjiHY+2atPUcV+NRW8W59nX6VzDlb4nws5+3TlJ52VI7dLaURpgkABiuXZi27HA2A7V01GyM4I9jjP7VrLL8KWdPVKUqUFKUoFKUoFKUoFKUoFKUoFKUoITixd5WQSPGEjDLoODqcyDUdiGwF2U5Xc5B2xs8v8AETNFlseIjGOTHTUmxIHYEYYD0atDmW2BkiYllEpML6GK5wDImSNwPK69t5a0eVblUupoVIMcyiVcHPnTEcgz0Pk8E49Qx3zthNWcvV+Gvtl4+43OJIJHnGWGnQCVYqc6dWNuowQcf3q98nkJbSanUqlxceboAFnlzk+uQcn1zUWBK11fhHVNM0Y80ZfINtARjDrg51ftVE5/42+n/wAMifCyzSS3BTIOhn3TPbVKZSQD0UDcGqTUzvdq1l1nMjZ5g5tl4new2towWyEgdmK7y/ZyJS+TusWtUUYxknJ2wK2viDcyraiKco3jyoilAVyEzMwKknbEYHX6qgvh9KiXM8zRyFI0S3QxxM4GrEj7ICRgCMdK+/Ea98W/CKcrBCoUDs0xLt+ehYvyI9a5uTkup7r+3/fx/ZvnMz9M/dBWqamLHoNz+PapeNMrnG+P971oIQgVQCSSFwBuxYgKoHck4AHvV+4VyaBE0t7OYVRS7LEyhUVQSS7sp1HA7YA/vda8+ce+W/T8OnXJnE8qcy42NeHIGNW+f0p44IHXzZK5HmIPy5GBhtOMjA70SPOPT/f71h118tZ8dsE9spB2HTG4z/sVYfhZzNdxz/YigmiXT5VcB41YkGRFcg+GDpygLYDZUDBBi5oxWtbO1vIl7EuqSzbWRnGqMgrIn5rnHXfFdnouf2cnV+K5/U8fux3H6GpWCyukljSWM6klUOh9QwDA/oaz17zyylKUClKUClKUClKUClKUClKUEbzHCGt31DUE0yEevhMsmPx8uKrXMERiRbmMZNq6zqFGSVXKyqMdSYWkA9yPSrncyqiMzHCqpZj7AZP7VR7GJ1tbdZrgQqkMavjGosEUEeI+RjqMAZ75rm5/Fzpvw+ZY2OBXUbzX7hgQ92MEHYhbW0AIPcYrlfOnhx8Su2B+Yo2+3WJOhxuC2Rn1JrpkltBbNawohP2uRk/iNpCiOSVnCklQdQXOAM6iaz3/ACjZzLpmhWTGcai22djjfaubknv77+K2x1nr8ND4c8KEVlAcYedfHk9S02H3/BSq/wCWuZ3V2HmubpjtJMxXbOQTpjGB1OgIMDqeldiXgLx4NvO6jpolJlj9vmOtD2GDj1U1TORuW1huNF0dV1AMxpj7vGdPjKf/ADGO2+2jVjAJyabx75Z9k517fLc5K5UUotxOdUhGYkVv4WrbOVPmmI2J6Lkgdy0XzRzGZC1skniQQnDOBtM6nO+NjGuw2wGcMcAACtjnniKW7T29oSkk4DXJQ4RAck6R2mdTgkYwu5301V7G18oY7ADCqOgHQbf0rPl5M8eep/n/AKtjN3e6+2MLM2o5x136nNb7xnICjqfT9a9WkEjvhNyB+2CdvX8KsnL3LTyyIxJERJBYdRgZI9vxrz5nXJqSR1XUxO62OE8nLNAJNZ1sxXH0jGevfJOOnrXi15YKiYuANGEKZznXkZz6dKtJvI7RSj7AEHbc5X6se/k/M+1UzmvmsmS5WP5SVCEdygxq/wDlj8BXVrj4s5n/ACnzP5/v05875NW9fCz/AAmmJ4bFGxy1s8tuSeuIpHVf+nSKuNUf4PHVw8y5z49zPLt7ysPy6fvV4r3p8PNpSlKkKUpQKUpQKUpQKUpQKUpQV/4gXPh8NvW7m3kVcddTqUXHvqYVzznq3xcWUtzE09lGCsoHyq5yA7b+67nHynffFXT4ijWtnB9M92useohSW4x/qjSqtzNzbbtaz28etriRXgEHhtr1NlDkYx0361ju6/Uz1P8AK6vT58WvV9bTx3dnFaQxKkMcjxpIxOAzKshJVjnZhp39c9q2/td7cz3BtpVhFs2gxyAOGZQSd8eVSRjPXqfavs/DbxGtJYBHJLHb+A/iMQucKdW25GodvStfiPKdy9wZIroQrOqi6EYZSTjD6BvsdyMnIyeuapNZ8d2fH9fu2fLjmO5uH4ebdMyeE9zJGGwjbNEBn0+cgHuwrbl5jjNkL8xfeISIkJ83iEmLTqxnSSd/7oJxtWhFZXYnmaxEKxxBbRDLqJQRKoYqBsfN3Odx0qkc5pJCrRh2MNnriLYxmaSNZTMfTJcxr6evmq3JM2fSpvqQt4yzNJIdbuS7sfrY7k+w9B2wB2rcik3HoetRlzLJDLHBcqEZkBR+iMRuCrehBG3VWXHcVsLIUYHBx3/GvC58bmvqdnHc3P0rbwWMo4wfMCD+hyKu7cy29tJ4R6ONfk7E7Yx74zt01elUqyTEJnByYsOVHUrkA4z3Bxsf6VX5ZjIzMcDxDkAbYGen6CnFy64vMZ645yXy2uKTtLNJIzFtTk79MAnH7YAqGuzswz1BO/YnGP61J6PL+P8ATpUPxmTCSY9D/wBtv3rPFutNb4jq3wSTHCISOjPKR+HiuP6VfKrvw6tVj4XZKuMfZ43OOmZFDsf9TGrFX1DxSlKUClKUClKUClKUClKUCvLuACSQABkk9BjvXqqF8beLNBwqUJs1wRBn2YM0n/QrD86CD5j5pabidkijFuGYxnSdRLRyIJGP0qxyqL1IBJ6gC4sq/PgasY1YGcema5vxngEr3ZKtjTcIxYHdQlojwkD6gJJCcdyT71cuE3crIVmQK67ZVso4/mX6h7hhkH1G5871GprXh38GLMJae7EcWvS7nZVSNdTEnYAdh+JIA6kitLhUd1MviXGLZScrDHhpMb7ySMMDP8qqCP5uw3bWTG3UVtTThgVIGCMEZ9dqpLEXN7V7kewYWkcvjMzTM0zZ3VvEdnzvv39ax8b4C5lmeIRSR3I++gmyFYhVQEON1GEXPlbcZGOtWGW5VExlUAG2OgA9OwFU++55twxS31XUg6rDggf4pCQi/rV7u61bEzP3rBe8v3M0KwTQWkkSDAEl1K7jAwCG+zghtO2rOT3JqHueV5YVz4Z0L1AlM4AHfUY1kA9tMgHqo3qXj49xGT5LeFCegZ3c/nhQD+Rrcg/8Wxu1sd84MDD9D4/9Kaz7s9a6O7m9xUILh4yyqTiRflPQgjqCNmG43B7g9CM6NjJ3/wB+9dAuOVw9gltKE1xKNJA8qkZI0jrpGcY7iueNbSWsqwzD+ImuJs5BG2pNX1MucHudm+rA4eT03Wbc3t0Z5O75iQeXCjPrUTeIcNI0bGJmMaOCNJZc69tWcA7ZxjKnes3ErghQiEBznBY4UYGWYk9FA3/HAwScG48kcsTXEsMsymO1tR9yhBUsf5tJ83cklt2JzhRgG/o/S/qS6qnNyzPhj+FnPMi28Vh9na4ki8kTwupUrnymTf7pVBA1HsBjJ2PXoS2kagA2BqCnIB7gEgZHvgVTebXFve2NyowBKIXA21Lcnwvzw/gv/wC3V1r25LJ5eZfnwUpSpQUpSgUpSgUpSgUpSgVzj43WviW9qpOBJcGIE9A0sE6Rk46DWRv710eqz8R+ANe8PmhT+KAJIt8HXGdQAPYndc9tVBT+Wrz7SolOz+GkcqH5llgBimUjsf4bD1De1SN7OsSlnbQF3z3qG4NbLcxrcxyC2vSPDmzE7W82jYeKqkNDMuSM6lZdxll3MJzUrm6+zvcC5RIwZ0RNEYL4IjDFmkbYZOWGxA71xcvpvq90vh2cfqpjHWmhe88ztKwsnaUE7iRB4a+uJNSkDv5s9djjFBzfe6irSRQddzbykYB+YuzaQMb5z3qQhtQq4VQo9FAA/QdKxXQOMYGB/vaq/R8dOX/Wb77ZpuVZr5Q099KynfSoXwyOuyrgNt0JJq48I4LHCqiNM6QF1OcscZwT2z17Vzy04rPagtD542Op4z7MCzJgeVtIII75yN+tx4PztCy5mkSLuQ7qMA9CDnzqeoI6/jtVNzcn4/Dv4d8fJ9U+fy+89cLkaLx0kmjECnItmxI+srkdMHGAQO5J3FQXBTxFfPBepdQvuvjKf+6gnPtt06CrZNztaRq+qePyHRu4OcqG2A3bY9vcVU7a94Lr8TMYbOSSJACTj5sjDD/Fn96md3PXn+Frme7u2fz0sfD7++kJSX7MMHzeGZCwBxgaWxg9d8/l66vPUCNbaGH3gOqIqMuH+VAvuxOnHoT+NSdrx+0jh+4aJkQbBCNIGOpI2H4neqnaccju7wSsQsFu2RI+NOrAEkgU/OVV0jjUA5edTggYq/Fx+7XanNr2Zanw64cLu+YyoTJbLlYi2EDo6iTVj5tLCPGPY+mO2Q8Mf65mxjZEAVB+29Viz4XbPN44hMCncZZ0uCQMFh4bBoQwwWDMdXUorEk2u2u4lUKpYj1Zix/NmJJ/WujOcZnt78PP3r3Xu1W+a7dIpbaQ5bTPABqbOC86RZx0+vP5Vc6qHNlzG0tsp82Z4MAdci4jYH8tOfyq31rOuvAUpSpClKUClKUClKUClKUClKUERf8ALNpM5keFfEbGp0JR2x01MhBYfiTXHr+0hiv+KaAcWyNNHocn5Fg8RWB+Y/Tv8pBNd4rlvEzEnGmhYAs6HyEdYrgAyf4sSpk57OfSs+X/AGrYzNXqod7iPUUBBboQCPLnGMgdOtfJbUqpLbYG3qT2/fFSU3LeYLfwV1SWVzKG6eIyF5gwycAscxyYPXqM5GcC3CyDHUK3mBBDKcfKynBQ47EA1xWT7MeTiuPlqRcNLR75APQ+43qmy30kOq0hODqJVioJSN85CnqG17D8a6aN48f3v6Vy+5XVxKbH0eX8zv8Ap2/KteK/KMaue+m1w7gkUag6A7H6mGTn8alF2IGhcEYzpG+fxFfU9e+Kzo+D71W235U7rTueX4ZY3URpq6hseYHrsf6dDWp8MeHNBxSNJVjfWr+EW/hq4x5yvdghOAMfMACOosdqO/TB/U1hsodXFbMIuczBnGNgPDl1Z/LFa8W730vmu2QmMABSv4jT/Ss4wa1jw6L+QfkT/wDdYZ7BFUsCw0gnY+n41t9X7NPKuX0Zn4rDGuAlqPtEp79HjiT83Ltn/le9XOqh8PoGb7Tdvkm4l0RluvhwFkB/AyGZh7OKt9XSUpSgUpSgUpSgUpSgUpSgUpSgVx34tzG24hHc4JWS2C4GzEwylyVf6XCvqHY6CPcdiqjfF3g7TWYmjXVJaP4oAGSVwVkGO/kJwPUCos7iZbPMRfLvFkuZBPbuvmAS5jYEE6AdDgEjRIMgHIOpcY6CtvnXhI0fbYl+/t11OAceLGm8kZ9Tp1FfRgPU55Jy7ePHIDC+J0AKZJ0zR9QD1wRjGex33BNdf4JzhBKNEhEcpXOlyM9PTP7jIPrXFrPtvcdGdzkntvyqE3MUWdCiUSkZ8PwXMigEbsoBIXJG+MHOxqmW8wN07AhwcAsOmdyRnu24z+Ndo5djiF3Mz4d7kskedwIrVY9WB0z48rn/ADe1Y+P/AA8tLpXnw0M7ZYSRHHTplejdMb1tjE9v9Y5N4mbZFAxtgV6VOvrivcnKfE4FDGJbmMfVEwD4B7o+MfkTWmkl0dxZXRHXItpCNv7wGms7ixl1UhG2kEnsP6CpD4S8I8aVrok4j1BCD3fzA/kpAH4tVT5nt78QZ+zyRRSLqd2wDp1omAgOs7yJ2+rAFdf5S4YY7KLwF8OUKPFUnYvgat8eYeh6YxWmM3M7q+Z0sDJMnQhx77GtS/4kPDdWBRtuvTqBW3Z8SDHS40OOx6f/AJWtzROEhJOPXf0Uaif2FaZnfnNWn4eOSR/YLb/0xU3UTylaGGytYm+ZII1bPqEXV++alq0WKUpQKUpQKUpQKUr4xxudgKD7Sqvac3faS/2G3a4jQlTcM6xW5I2IVzlpAD9SoR71vRcWnVQ09uoTu9tMZwvuwMaNj3VW9Tgb0E1SvMbhgGUghhkEHIIO4IPcV6oFeZEDAqehGD+deqUH5r+IfK7WE65JWIOWgkXrpY5wCB8yEgaf5cEZycbVovjRgylSxG2MaG9GA99j7V3zjXCIbqF4LhBJG43B7ehB6qw7EbiuD3fAfsdxcQu7CGB8CVvKp8kcoyR8jYkX0DEEr3Ax5c3ruM9y/MSHKnMKW1zH4yyCOOC4RCiM/mnkil3wDp6MPyFdEn53tBEmGYqcBnUBgnT5wpLIPcjA7kVyazMt5IYrJBPJ6gfdID9TufKB3x1PYGpHmnkA2DWshZrhJdYumI1DxDhgyrjYYBx3Ph46kAznu58xM7s7rtkd3E8OYnV10HSVYHO3WvkS/wBnIH8jf1ri/DLUKoNtKY1OSDH8h3wfJjSTt1Irdj5lvbQBQ6yqOxyp/Nl8oH+SonJm1HuldHThoubcprx5JIgQMlS7IysPdSoOPXFbHLNydHhuNLrnyntuQwHqAwOD3G9UzkfmS9lMwjtFZUILffDALDIUMUUZxuR1AKk/MMzl/wAQviwZeGS61+pZ7cqfYgzKamS9SpkvUWTiwiEbPKQioMlycY/P0qm2/F4eIyx28EgniGrx/VUXZgw7FjpQA4ypYjOmt6Swv73StwBaQbF1WQNO3qoKeWP/ABhmbrjSfNVrsrOOJFjiRURAFVVAAAHQYFadTvtfpnpSlSFK0r68ZSEjQO5BY6m0oqjuzYOPYAHOD2BIx8P4nrbQwUMy+IhjfXG6ghSVbA3BK5GNta7nOwSNKUoFKUoFVHnn7+S3smYpDKJJ7shsEw24TVHkb4Z5IwcfSGq3VSOf+GvI58P5riwu7WMdC0jiGVEGe5WOX/TQbXL3AI54o7i5jDCRVaG2Yf2eBNmjRYPk8QDTlyCc5wQMCp9+ExdUURN2eIBWH5gYYf3WBBxuDWxZSq0aNH8jKCuPTG1aHMfEWhiAjx40zCGAEZGt9gxGd1UBpGH8qNQQwvZLYQQW4MqmYQjxBl5Tr1XEpZcCJEGvfGCw0hQNOq3VS+XuIQeK8zs6JEDaW7SRyBAkbBXcysgTVJIo+o5EcfQkirpQKUpQKq/HT9lu4rrbwrkrbXAPQE6vBf8A1HQR1OpP5d7RVA+LdhLNHAiyeFDqYsQcZl8n2YEj6dWsgd2CDqRQXyKNVGFAA67DA/atHmLhK3VtLbscCVcBh1Vhujj3VgrD3FVPlvn5Gt1V4pWni+7lRFUYZcZALsoI9CD0IqWHNrEZW1cZ7O6g7+unUP3qt1J9xSeXuU55YiEljWSFzFPFLGQ6SL8x1ocSI2Q6nSCVYEknetXifKMr3EVn9oLSTElzCvhrHGmkyOSWZnbzKi7qMvuCBvZLrmERX0Fw0YhWdWguD4gKtpR5YS2wwwKuoPpJuelTPJvD3LzXsylXuCEiVhhliQkjIPyszlnI64Kg7iomcfMR7YnuEcMitoUhhQJHGMAD9yT1Zickk7knNblKVdJSlKBWm3FIRL4BlTxjj7vUNe4Zht7hWI9lJ7VuGqBy/IgjtBclY/HQX1w8mF8SclWCa26aD9OcgIgHlBBDY5p1ia9O5Rba1nCgZ1Lb3E8k6AfVlMAj/mD1ra4W4N7GiLsI57mQjsLiVBCD6Fwsj49Y96k7oJc6J7SWJ5YCdDq4ZCGxricrkhGwOnRkVsHTgw6Wlwry+HFMv2lzJK33QfJGApuPFOmIKAo0RFguMb5NBO2nH4ZJmhQklSyh8eRmi0+IqnPmKlgDtjORnKkCVqC4Dy4sDCVsGQRiFFTaKJM6iiA7nJwWdss5GdhhRO0ClKUCsF7aJKuhxkZBG+CCpBVgRurAgEEdCKz0oI7hfCVgaVw7u07B21aAMhQuyoqjJxkkgknvsAKpdX80t2skYHiyGSCyWQErHHGcXN46jc5IVFGRkaBkeI2L5WhacHgjlkmjjCyyjDtv0yWIAJwoLMWOMZJycmgqnEuIvazSwySyXMacPluLjxQhOQwWPAVQq6h4o0gYOkehzauXrR4rW3ikbVJFDGjsTkllRVY577g71T7zgtxLdSxtE+Lu4jknn28EW1thooVOrVrZvmGkfPJ1GCfHxJ54EObO3b79h966n+ErDoD/AMUg7fyg6vTJOc3V6jX51+IskcjQ2XhYiOJppMlQQfMqYIGV3yxyMgjGxImJeK3o4danKC+vGjjUtHsnikuxMeRlkhDEj1Q7dqqHwy5UFw63Eij7LCfu1I2ldTjOP+GpH5sPRTm286ccEMrv5SOH2kl0dX/FlzDbjPbIE4PfzD1ovyTM8ZTPKvE3nWfUdSwzvBHLp0+IIwqu2Om0viLkbHRmpLidhHPE8Mq6kkGGGSD6ggjdWBwQRuCAa1+W+G/ZrWCDOTFGqsx6s2Msx9y2SfxqSozcuveVLi2meWMlyw8zCNmWXHyFliBKS42YhCrYBGPlXHb8YumZlPD7jKDLsI2Cf5cjLfgBn1Aq282cYeOWOKNmUiGe5fRp1EQqiIvmBG8kq/6askAbSusgvgaiowpON8A9BmqXEo5JMZLq6tYGtZ4s3Mch8S3kChYiszEuV0nIQr16vuK6/WlxLiscIJdsaV1NuAAN/MzMQqLsd2IG1Ra80qUSZAklu8sUIlinV/NNIIhsuRgMyZ831Hbbe0kniDZv+YEik0NHIVEkcTSjToV5yFjBGrUd2QEgYGsehxMVU+b7EsLhE/iXcH3HTae21Sxfix8rD0EBpbcyXDxxyeDDCzqp+z3M/h3B1HT8oUiMlshQc6ts6TsJE9xbjEFsuqeQIDk9CThRljpUE6QNycYA3OBW5nI2OxGxHv3Haqne8RWaNbtYyRAZLe8gdQZFRtImUgE+ZSqSbE6kBxnUKy8lX5UNYytmW1A8Js58a3O0EwP1eXCMRnDL7jIafCL14WtxIzFxKbG7BckF9HiRTkEnBYKuO+LkA50jFpPDI8sRrXUckJK6rk9ThWABJ3JHU7mqXzhGPtUjLnIbhrEdtf29lX/MVLA+yrVq5jspJURF1GMv9/GrBWkQqw06j0GoqSAQSoIzvghWrSfXLbXCHOq8e3hk+ua38KRiGP1qJEZlY5ysanJ1Em91G8M4ZoIkkC+IF0KqDEcSbfdxjA22XLYBbSNgAFWSoFKUoFKUoFKUoFKUoFc04l8LBNftO0o8CWQyyLlvEOTqKDsATkagQQuwGQGrpdKJmrPh4hiVFCIoVVACqowABsAAOgrmE9g114s8mBb3PFFErHdRb2IdE1fyo08WD2HiZ7mupVFvwllJaCZ4s5PhkB4SSc50nzLvnZGXqaISUcgYBlIIIyCDkEHoQe4qgrNPxB1cTSJDNqa3hjkaJfCQ6RPNLHiVmdjlY1ZRpx6MauXB7JooQkjiRyzszBNC5kd5CFXJ0qNWACScAZJO9U61d7FEi86SwQrbK5tZ54ZUjP3MimAbPgnVGcHJI6AMQ9w8GZGUTMxlknitlJkZ18OAteYVn8+GVTqDliDkamAFXyqNwm8jnntFTxTJHNPNN4y6ZdSRtb63QHyAiTCg48oGBtV5oKbwyIXVxEWw8ehb58/U0zMtoCOhVI432/mCt1Gawc82CR+LJCmJbiF3KrnDyWem5hYgHGrKldWMnKjO1SHDIGtZirDIx4abga49byRBSxA1prkQrncaWHpWvd8biF6pnVwVjeJUVfE8NZMM8k5jJWMOYlRB12b+YhQk+OMJrRLmHzNFou4SMZOkaio7eeIvHn0kNQnDWjU8aiucMgczuz/VDNbrpye6gJIg9AmO1T/JlqY7C1icN5IVXDqQ2AMLqUgFW04yCNulRt1y476fuovEjQRCZ5pCjLGxMReBdKzkfNpcgBicHuQw8kLKJ5TLnW9pZtP6ePolWX/NoWLPtprLxHlTDo0KhkjcvGhlaKSAt8/gzICRGe8LDSfUABan+EcMWBCoZnZ2LySOQXd2xlmwAOgAAAAAAAAAAreoK7wfgjBi8yqoEviqgkaRnbSFEs0jAFnA2VB5UAGM4XRYqUoFKUoFKUoFKUoFKUoFKUoFKUoFKUoFKUoPmK+0pQeZIwwIYAg9QRkH8q8wQKgwiqo9FAA/QVkpQKUpQKUpQKUpQKUpQKUpQKUpQKUpQKUpQKUpQKUpQKUpQKUpQKUpQKUpQKUpQKUpQKUpQKUpQKUpQKUpQKUpQKUpQKUpQKUpQKUpQKUpQKUpQKUpQKUpQKUpQKUpQKUpQKUpQKUpQKUpQKUpQKUpQKUpQKUpQKUpQKUpQKUpQKUpQKUpQKUpQKUpQKUpQKUpQKUpQKUpQKUpQKUpQKUpQKUpQKUpQKUpQKUpQK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xQSEhUUExQWFhUXFhgbGRgVFxUaFxgcGh0cHRgaFx0YHiggHRolHBoUITIiJSkrLi4uGh8zODMsNyotLisBCgoKDg0OGhAQGywlICQvLCwsLCwuLC0wLCwsLCwsLCwsLCwsLCwsLC0sLCwsLCwsLCwsLCwsKywsLCwsLCwsK//AABEIAKAAswMBIgACEQEDEQH/xAAbAAEAAgMBAQAAAAAAAAAAAAAABQYBAwQHAv/EAEAQAAIBAgQDBgIHBAkFAAAAAAECAwARBBIhMQUGQRMiUWFxgTKRBxQjQlJioRUzgrEkQ1NyorLB0fAWY3OSwv/EABoBAQADAQEBAAAAAAAAAAAAAAABAgMEBQb/xAAkEQACAgEEAgEFAAAAAAAAAAAAAQIRAwQSITFBUTITFCJSYf/aAAwDAQACEQMRAD8A9xpSlAKUpQClKUApSsFqAXrNUri/0gRRyBYU7cAHOyuFAsRolx3zbN4C4GtWTgnF48VGJIjcdR1U72I8ai0WcWlbJGlYBpmqSpmlYvS9AZpSlAKUpQClKUApSlAKUpQClKUApSlAKUpQCql9JmMkjwTCIEmRghy72be3ra3vVtqJ5iwTyRXjP2iHOoIuGIB7p9dr9DaofRaNblZ5lwrleSzHQEte50IFhbT1zfKpflXPh8ciMpAmD6rqjd1XHlo5ksfzGu6fiyIBJk1kygtkY5wM1l7uuYAnfTWpXl+EyMCVyLDsosRnOy3GncW22l28qwhF2deWf4tMszNbWvOeK8wviHLIzJAGKplLDPa12JFjbUHfQe9WXnTHlIuyT45AQbdEHxn3+H3qq8FkRYFAazMkeodCSS18gQm4LFiNtQbdKnLK/wAUymngvkzsw2JMTrIjM1tSC7EMLaqbnqNR5gVf42uAR1F684480cbKEF5mGkYvaxJuTYd3VmNzvVy5YxBeBbm9iR6dQPkRWenck3FsnUxVKSRMUrFK6zkM0pSgFKUoBSlKAUpSgFKUoBSlKAUrFAaAE1UOcebkw7dirHtSpY5Rrp8KA7BmNtdbC58KmOZONJhombMvaWsiki5Y6DTe19/Q15PjMQqsGc52ZjY21J3ZvLp8xW2LFv5Bs+vygXjMqvNmcreRRGTYC2UEMSNT8JzXJve1SUWJxCD7OORYzqq9uVIFhfMApGYkEk31vXbwpnltlACrbM7X1PgovXXx7EmOBmTTLa7AXIF+8QOpAubeVbvDCPgsssk+Cv4iRS2bERyqzaXZmfN5Agk6elQWE4pJFLJ2WUqHsGyB5FXwU6kC9+h9OlXLhcP2gIikudC8lywHq23sNaoHEccVkmbICWncEXtsTrex8K58ahkbVHe29qUqN3FppJSXQkAC7Zi3fZdVN2Fyw/FYW2Aq0cFd0aPtHLCQKO1R3QZrkrnAYC5va/XTbrToeJ3ZRkKgm2rA2v6CrPwmIphryd6BmZGv/V3awHmhuLHcH2qMmGMVaEFFvkvDxv8A2kg9JH/3rpwGPmjsGbtUvrewkHmCNG9Dr5nao3l3EFoirHM0bFCx3NgCpPnlZb+dSZj8q5eUWlji+Gixo4IB8dq+6oJxuIw8zrG4ykK4R0zL3swa1iGBuo6nfapbCc1m32sBB8YmDg+xysPSxrRSRyS02RcpWi0UqBi5qhJtllU+cT2+YBFSuExqyfDf3BH86tZi4Sj2jppWKzQqKUpQClKwaAXqExnHGzskEQkyGzO7ZIweqggMWI0vYe9ffEONZWMcSdpIts12yol9QGax1trYAnba96rkeGxF2tJEt2ZrZJGtmJO+ceO9qhs3xYtzt9E22MxTDeGPzVXc/wCIqP51w9isqhpmaTML5Xa6+mVbL+lcDYXFFgomgUtfXspCTbfQuBXziuGtFG8kuKlyopZjGqKABvYWJ/Wos6Fjgjj50gRIoQioq9rqECrsjeFU0AdspvchDYjaxtf9an+J4eLEwEmaYBJo1YSlO6SRqf4WvUXxrDCN+4xcAqA11CG62aO4UnMLKdL3B6Hfqw5kko/0580eW0TfDoAAM7XPRb3A9hU+cOJIXG4Kldtr6V5y5lAJASw8QzH5sxqVwPEZe6rTgDQlcot6V1yTkctlx4Hiy8Ydr3YA7+Cgae9eUcQTPJMdrTORYfmNepctHNh4fJAp9Rof1BrymOa5c+Lsfmxri03ydnpunRmDBvmUs1wDcALbXz3qx8JmurxSG0cTdowB7zs1si2GuhGnizDwqHZ9NLX8DsRUxytjFM+HhZBlRJBGW1bMWzDppZQB8zWmoT28ImLqSZe+ERMkYz/ExLHyv93zsLC/lUiGNfEbUeUV55tVnHxVDeGQbq+U+avob++U+1d6RKd1Fc8QuG8NK6lNhViGq6H1VPwipDhqgE2rg7UeNdvDfiv61K7MMt7XZJ1msVmrnAKUpQCtGNxKxoXc2Uf8AHnet9RfMmBaaBlQAuCroDsWRgwB8ja3vQlFG4jjG7aUhjh42bNmkjLakDNfK4VFuN2NbXgni1+tQ62tmVkvfbUSMDUkJFnXOL213HeUjRlPgwNwRVfn4csEgOUSKVI7M7jreK57u5uux098fJ60I1GkyUjixTFSzw5fxKzk2O+Xuj+dQnM3EHjfsZXQLZX1JXPqQq6n8QFz6Vti7MN/RpGhk1PZsCoPicpsD7VvxHHGVGMsKOACAwIykNocwYXVfG19PGofKottl2ViX7WVI3iFw1w5ILFbG4FgDlG3y31pj4BFGqlU0cFGyfaG+bMrtfpe4sACPSvjg2SKVrMpVwO8L/GtywANyEsVt07ppxwvMhdB9nFkckqQWDbMo3yBcxzdbHwquCThkj6Ms8Yyxt+T4TAFwzBmJyk7i2xro4Vg00dRYkXNjXbwWLS/ifa3/DXxwBfsirDVWK/LQj9K+g4PGky1cuNlwpNiSDMbDfRnIA8/968pwDIoVWNnA1V+6Qetwa9X5bxCoZUNlGZHF+mdTcD3Qn+KvnnCSCTDSZipK95cw6ob2ufEAi1easn05tHpY05RTPPjNGBq6/Ma108MzTOv1cEsjg57dxD1zHba4y7m9fU2CgVnKxg27E3VCQLs4JY6gd1r622FWLgmCxDKyQiNE7Vu8xJsdBYIoF9urCpyZ3tdGqj7ZZ5CbW2P/PGitfTauSHlgEfazSsfFW7MfJLfzNbf+kYujzDz7WT/AFauPazX6kUdMk4jZEGucn9ASTb1AHvWxCCdai5eVpRrFimB6doiv+osbe9ZhwuNi3SGUeKOyN8mBH61NEKUfZNiIEWqR4fDlquRcSlHxYWb27Nv5NU3wjHO5sYZEHi4UD9Ca0SObM3VWTFKUqTiFKUoBUbzBiWjgZkNrEXa18i3GdgPIXOvhUlXzILi1r36Hb3oCl/9OqWZxNNmexZsy3Y2sCRltfQVwSrLhm+0UTK331FpLDoU1zfwn2qw/s6TDG0Y7SA7J9+LyX8SeW48+iQrMncYa9dCR4286o0ehiykF9Ww+Kj7pVlPnsf9GHzrlaOaLusvboNr92VR4X2b10PrUvieXYybhe9+IEq/n3lIJ964ZVlhurZpojvYfbIOo0HfXzFj5HeqG6mmVoYos5zhopGuollUdlEhOmS3xNtoSNd7AV04/AGCMSYeRTmQRqvelL2+HJY3uAzdCLa2q64V4nXuZSttAOg8CK4ZOENG/a4VkhkIs2aMMrjexsQQbgaipjGN8mU29vB59wvHT4cdl2RsgBIZZUYKdATmT4TYi9uh8KwmNcPLkdVDSMdLHXQ2uxA2I+dXbieCxmIVllkjRLgt2TMCbeJsCF/nWvg2FxMAyRNBkvcM6OZFva9jfXQDwrt+5o4ftm1ZwcC4SmIV3lDZxkXcrcZSwICt1DipuHl/DRAsY02OZ2AuBbUktc7X1rTHwhjKzvNnY2B7gGg2Fhppc1w854THS5IsPkMNgXYkBmI6MDplGh03PpWDqc7OpJwgo2QnLvFITDiomkW74TMGvv2auvqTbIbetd/KHNmGUSK75QG7TOQezAdVBBIGhDKd7CuThnL0WGOQjtsQyksqeD75ydFU6i/XW1zpXcvIuGazOgV+ggLIienVj+Y2v4CrNxsnbIumE4pDIQqSIzEXspvp46bVIIdKhuCcMjw8YjjFluTY9SdST71MJasyJKjaKyxsDWBXzObKamzKuT6w0l1B8a6Ymrkwy2UDwFb4l1pdlJpcnXSlKGIpSlAKUrBNAKrvF+EOjmfDDvbyRbCTzUnRZB8m2PQjo4nzbgsPJ2U2JjST8LNqL7X8PepaDEq6h0YMrC4KkEEeRFKJUmnaIDh/Eo5lzKetiCCCpG4YHVWHga24uEsLLYHx8B1t4muviHBI5Wz95JLW7SM5XPhm6MB+YG1RjrNhv3n2sf8AaItmA/Ogvt+JdNToKo4nTDKmc2J5chc3aMM3V9Q59WFjXJ+w5IzeGd0HhJeVPcMcw9mFWHD4tXUMrKwIuCpBv6WqE5u4lkEcSlgZSfg/eZVtdUH4jcC/QZj0qNpqpsgeI8WzyqkrXCAHsosxZzf4nCi+TwHW5vtXTJxZzqkUvpkK/wCa1OG4xYyIhh2hVibElDcgE94gkkkA6mpyM6eu1qg6lS8ECvFcR0w0hv5oP/qt5jxk3xFcOvXJ35SPI/Cv+KpR5VG7DcD3PSuuEVKKyrs5uG8KSFcqi1zcncsfxMTqT612jD1syV9ChluNYWuiAVqBFbQwGtEysuTca+C1aWxY6C9cWJ4qinKWAY/cFy59FW5/SrXZTa/JJdrX0mI1rhwcDy65GQeMndv6DU/O1bpuFSXGRo/4le/tZqKykpQ6JsGs1hRWascopSlAKjOZsS8WExEkXxpE7L6hTY+29SdYagPKvos5QweJwInxCLiJZWcu0l2ZbG2W9730uSdST6VM8L4GvBfrMwxB+oZc4gKlmR/yMT12tbW/lXweQ5sLiGm4bihh1kYGSCRM8R11KAHQ22HoL1wc8QvxbHDhkUgSGBRLiGtmux+BMt9bC516m/SpBfuBcUGKginVHRZFDBXADAHxtepC1UXk3meRnx8eIdHhwbC2IRcisLMWUqCRdQvQ/wClc8nODYXBTY95frUc8gOEjyGJgrbIdL9GN7HbzqAWvHcAjZi8ZaGQm5aO1mPi6nut67+dVXmTh2NBilWNZXgZiGj2dGFnVkbVSbAggvtV8gcsqllykgEre9jbUXG9jpSOZWuVYNYkGxBsRuDbr5ULxySR5NjOMyYgZFwsgkRgbfZXW1r5gXDAEX6VLQcY7JbSI6gbFka1ul2W67edXviPCoZxaWNWtsdmX+6w1HtUW3Kyg/ZzzJ7q/wCrqT+tV2nXDV/silT8bjYsFYEsSQBmY6gdFGpBUEVKR8clAv2EpH/jcH9danzy053xcvskQP8AlrZHytH9+WeT1ky/pHlFRtLS1cfRCLzCPvRTr6xSW+eWt542gXMxVB/3WEZ+T2J9anU5Zwg/qIz5sMx+bXrrw/C4I/ghjX+6ij+QptMXqV6K3BxAy/ukeTzVTl9mayn2NSZ4ZKw+JUPmC9vYFRf51OWoalQRSWok+uCGi4Al7ySSSeRYKo8rJa49b1I4XBxxC0aKg8FUD52qq4zi+E4phnSHEvcDtCuHcCYrG17DXZspHncVAc1c4/WuCjFYbOsbSqk2pEqoGtIMw2LC2v5qskYuTfZfuNY91w8z4VVmmRGKx5tCwGgNuu+ml9rjevJ+G4WXiEDcUw08n7SgkfPEScgCm4hVD8IKDbqbg67SPC8PhIeK4J+EsmSeNxiIozcLGoukjC/dOYga9fer/hOWoYsbLjEzLJKiq6hrRkj75Xqx0+XmaEHTy3xF8ThoppImhd0BaNt1PvrbrqAdRUnWLVmgFKUoBSlKAVyz4NW7S3cd1ymRAok0Bym9vu3Nr7V1UoDzTjnJEsHCk4dgBcSSATSuVByk95yOuyi3gPSuXiuCE/FsBw+Mf0fARiZxbQsNI7+YIX/2Neq18GMXvYXta/W3h6UB5gOYeITpjMbHNDBhsK8qpG8eftuy+LM2YFLnQEX16VK/Qxw1ouHiV9ZMTI8zE7nMbKT7AH3NY479GSSpOmHxU+GWdi7xqQ8JYm5JQ2OvgGFXXhmCWCKOJfhjRVHootQHnP0pcYxKY7AYbD4o4USiTPJZSo1UAsG0NrN1G9OSOZMUOITYPEYmLFxRxZzOgC5bW0NtNjY+BG9dPNPK74zjOGeWHtMIkLBi1ihJzmxF/Er8qlOYOAYfBcPxpwkCxs8Dg9mpzHukAdT1OgoCw4TjmGkyBJ4mMi5kAdbuuuqi9yNDr5VqxXM+DimEEmJhWUkDIzqGudha+hqp/Rjynh4sFhcSYgcSY83aODnXMCMovsoGlqo2Fmjj4bxDCYuEjiM00rBBExeV2IKNEbG6g5rGgPTeaee8NgcTDBK2rgs51PZrY5SQAblmFgPWurjPN8UAw4VHmlxP7mKMAO4tck5iAqgG5Jqm8xYXEw/sfGvhpJ5cMCuIEQzyWdAvwjci5Pr4Xru505dl4iMHjYIftIr5sPibxs6PbusVJykWOn5t+hAmoudkfDYyQROk+DRjJA5XOCFLLqpIKm24865vo8kmxGGGMxWKMpxC6RjKsMYLWCrYZi19Dc76VI8r4KcBu2w2Fw0RQKsMJzsfEu+VRa2mWx9ajcD9FmBikzgSlQ4cQmVzCGGxydbWG9+nhQFZ5YnHBcbisG2HmkSaRXwzRRliVNlKlrfCum50ynxq28rcotg58YAyNg8S2dYSPhdh9pcHSx287Dwq4WoBQHDwzg8GHBEEMcYbfIoW/rbeu8UpQClKUApSlAKUpQClKUApSlAKUpQGLVmlKAxlpas0oDAWlqzSgMAVm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eg;base64,/9j/4AAQSkZJRgABAQAAAQABAAD/2wCEAAkGBxQSEhUUExQWFhUXFhgbGRgVFxUaFxgcGh0cHRgaFx0YHiggHRolHBoUITIiJSkrLi4uGh8zODMsNyotLisBCgoKDg0OGhAQGywlICQvLCwsLCwuLC0wLCwsLCwsLCwsLCwsLCwsLC0sLCwsLCwsLCwsLCwsKywsLCwsLCwsK//AABEIAKAAswMBIgACEQEDEQH/xAAbAAEAAgMBAQAAAAAAAAAAAAAABQYBAwQHAv/EAEAQAAIBAgQDBgIHBAkFAAAAAAECAwARBBIhMQUGQRMiUWFxgTKRBxQjQlJioRUzgrEkQ1NyorLB0fAWY3OSwv/EABoBAQADAQEBAAAAAAAAAAAAAAABAgMEBQb/xAAkEQACAgEEAgEFAAAAAAAAAAAAAQIRAwQSITFBUTITFCJSYf/aAAwDAQACEQMRAD8A9xpSlAKUpQClKUApSsFqAXrNUri/0gRRyBYU7cAHOyuFAsRolx3zbN4C4GtWTgnF48VGJIjcdR1U72I8ai0WcWlbJGlYBpmqSpmlYvS9AZpSlAKUpQClKUApSlAKUpQClKUApSlAKUpQCql9JmMkjwTCIEmRghy72be3ra3vVtqJ5iwTyRXjP2iHOoIuGIB7p9dr9DaofRaNblZ5lwrleSzHQEte50IFhbT1zfKpflXPh8ciMpAmD6rqjd1XHlo5ksfzGu6fiyIBJk1kygtkY5wM1l7uuYAnfTWpXl+EyMCVyLDsosRnOy3GncW22l28qwhF2deWf4tMszNbWvOeK8wviHLIzJAGKplLDPa12JFjbUHfQe9WXnTHlIuyT45AQbdEHxn3+H3qq8FkRYFAazMkeodCSS18gQm4LFiNtQbdKnLK/wAUymngvkzsw2JMTrIjM1tSC7EMLaqbnqNR5gVf42uAR1F684480cbKEF5mGkYvaxJuTYd3VmNzvVy5YxBeBbm9iR6dQPkRWenck3FsnUxVKSRMUrFK6zkM0pSgFKUoBSlKAUpSgFKUoBSlKAUrFAaAE1UOcebkw7dirHtSpY5Rrp8KA7BmNtdbC58KmOZONJhombMvaWsiki5Y6DTe19/Q15PjMQqsGc52ZjY21J3ZvLp8xW2LFv5Bs+vygXjMqvNmcreRRGTYC2UEMSNT8JzXJve1SUWJxCD7OORYzqq9uVIFhfMApGYkEk31vXbwpnltlACrbM7X1PgovXXx7EmOBmTTLa7AXIF+8QOpAubeVbvDCPgsssk+Cv4iRS2bERyqzaXZmfN5Agk6elQWE4pJFLJ2WUqHsGyB5FXwU6kC9+h9OlXLhcP2gIikudC8lywHq23sNaoHEccVkmbICWncEXtsTrex8K58ahkbVHe29qUqN3FppJSXQkAC7Zi3fZdVN2Fyw/FYW2Aq0cFd0aPtHLCQKO1R3QZrkrnAYC5va/XTbrToeJ3ZRkKgm2rA2v6CrPwmIphryd6BmZGv/V3awHmhuLHcH2qMmGMVaEFFvkvDxv8A2kg9JH/3rpwGPmjsGbtUvrewkHmCNG9Dr5nao3l3EFoirHM0bFCx3NgCpPnlZb+dSZj8q5eUWlji+Gixo4IB8dq+6oJxuIw8zrG4ykK4R0zL3swa1iGBuo6nfapbCc1m32sBB8YmDg+xysPSxrRSRyS02RcpWi0UqBi5qhJtllU+cT2+YBFSuExqyfDf3BH86tZi4Sj2jppWKzQqKUpQClKwaAXqExnHGzskEQkyGzO7ZIweqggMWI0vYe9ffEONZWMcSdpIts12yol9QGax1trYAnba96rkeGxF2tJEt2ZrZJGtmJO+ceO9qhs3xYtzt9E22MxTDeGPzVXc/wCIqP51w9isqhpmaTML5Xa6+mVbL+lcDYXFFgomgUtfXspCTbfQuBXziuGtFG8kuKlyopZjGqKABvYWJ/Wos6Fjgjj50gRIoQioq9rqECrsjeFU0AdspvchDYjaxtf9an+J4eLEwEmaYBJo1YSlO6SRqf4WvUXxrDCN+4xcAqA11CG62aO4UnMLKdL3B6Hfqw5kko/0580eW0TfDoAAM7XPRb3A9hU+cOJIXG4Kldtr6V5y5lAJASw8QzH5sxqVwPEZe6rTgDQlcot6V1yTkctlx4Hiy8Ydr3YA7+Cgae9eUcQTPJMdrTORYfmNepctHNh4fJAp9Rof1BrymOa5c+Lsfmxri03ydnpunRmDBvmUs1wDcALbXz3qx8JmurxSG0cTdowB7zs1si2GuhGnizDwqHZ9NLX8DsRUxytjFM+HhZBlRJBGW1bMWzDppZQB8zWmoT28ImLqSZe+ERMkYz/ExLHyv93zsLC/lUiGNfEbUeUV55tVnHxVDeGQbq+U+avob++U+1d6RKd1Fc8QuG8NK6lNhViGq6H1VPwipDhqgE2rg7UeNdvDfiv61K7MMt7XZJ1msVmrnAKUpQCtGNxKxoXc2Uf8AHnet9RfMmBaaBlQAuCroDsWRgwB8ja3vQlFG4jjG7aUhjh42bNmkjLakDNfK4VFuN2NbXgni1+tQ62tmVkvfbUSMDUkJFnXOL213HeUjRlPgwNwRVfn4csEgOUSKVI7M7jreK57u5uux098fJ60I1GkyUjixTFSzw5fxKzk2O+Xuj+dQnM3EHjfsZXQLZX1JXPqQq6n8QFz6Vti7MN/RpGhk1PZsCoPicpsD7VvxHHGVGMsKOACAwIykNocwYXVfG19PGofKottl2ViX7WVI3iFw1w5ILFbG4FgDlG3y31pj4BFGqlU0cFGyfaG+bMrtfpe4sACPSvjg2SKVrMpVwO8L/GtywANyEsVt07ppxwvMhdB9nFkckqQWDbMo3yBcxzdbHwquCThkj6Ms8Yyxt+T4TAFwzBmJyk7i2xro4Vg00dRYkXNjXbwWLS/ifa3/DXxwBfsirDVWK/LQj9K+g4PGky1cuNlwpNiSDMbDfRnIA8/968pwDIoVWNnA1V+6Qetwa9X5bxCoZUNlGZHF+mdTcD3Qn+KvnnCSCTDSZipK95cw6ob2ufEAi1easn05tHpY05RTPPjNGBq6/Ma108MzTOv1cEsjg57dxD1zHba4y7m9fU2CgVnKxg27E3VCQLs4JY6gd1r622FWLgmCxDKyQiNE7Vu8xJsdBYIoF9urCpyZ3tdGqj7ZZ5CbW2P/PGitfTauSHlgEfazSsfFW7MfJLfzNbf+kYujzDz7WT/AFauPazX6kUdMk4jZEGucn9ASTb1AHvWxCCdai5eVpRrFimB6doiv+osbe9ZhwuNi3SGUeKOyN8mBH61NEKUfZNiIEWqR4fDlquRcSlHxYWb27Nv5NU3wjHO5sYZEHi4UD9Ca0SObM3VWTFKUqTiFKUoBUbzBiWjgZkNrEXa18i3GdgPIXOvhUlXzILi1r36Hb3oCl/9OqWZxNNmexZsy3Y2sCRltfQVwSrLhm+0UTK331FpLDoU1zfwn2qw/s6TDG0Y7SA7J9+LyX8SeW48+iQrMncYa9dCR4286o0ehiykF9Ww+Kj7pVlPnsf9GHzrlaOaLusvboNr92VR4X2b10PrUvieXYybhe9+IEq/n3lIJ964ZVlhurZpojvYfbIOo0HfXzFj5HeqG6mmVoYos5zhopGuollUdlEhOmS3xNtoSNd7AV04/AGCMSYeRTmQRqvelL2+HJY3uAzdCLa2q64V4nXuZSttAOg8CK4ZOENG/a4VkhkIs2aMMrjexsQQbgaipjGN8mU29vB59wvHT4cdl2RsgBIZZUYKdATmT4TYi9uh8KwmNcPLkdVDSMdLHXQ2uxA2I+dXbieCxmIVllkjRLgt2TMCbeJsCF/nWvg2FxMAyRNBkvcM6OZFva9jfXQDwrt+5o4ftm1ZwcC4SmIV3lDZxkXcrcZSwICt1DipuHl/DRAsY02OZ2AuBbUktc7X1rTHwhjKzvNnY2B7gGg2Fhppc1w854THS5IsPkMNgXYkBmI6MDplGh03PpWDqc7OpJwgo2QnLvFITDiomkW74TMGvv2auvqTbIbetd/KHNmGUSK75QG7TOQezAdVBBIGhDKd7CuThnL0WGOQjtsQyksqeD75ydFU6i/XW1zpXcvIuGazOgV+ggLIienVj+Y2v4CrNxsnbIumE4pDIQqSIzEXspvp46bVIIdKhuCcMjw8YjjFluTY9SdST71MJasyJKjaKyxsDWBXzObKamzKuT6w0l1B8a6Ymrkwy2UDwFb4l1pdlJpcnXSlKGIpSlAKUrBNAKrvF+EOjmfDDvbyRbCTzUnRZB8m2PQjo4nzbgsPJ2U2JjST8LNqL7X8PepaDEq6h0YMrC4KkEEeRFKJUmnaIDh/Eo5lzKetiCCCpG4YHVWHga24uEsLLYHx8B1t4muviHBI5Wz95JLW7SM5XPhm6MB+YG1RjrNhv3n2sf8AaItmA/Ogvt+JdNToKo4nTDKmc2J5chc3aMM3V9Q59WFjXJ+w5IzeGd0HhJeVPcMcw9mFWHD4tXUMrKwIuCpBv6WqE5u4lkEcSlgZSfg/eZVtdUH4jcC/QZj0qNpqpsgeI8WzyqkrXCAHsosxZzf4nCi+TwHW5vtXTJxZzqkUvpkK/wCa1OG4xYyIhh2hVibElDcgE94gkkkA6mpyM6eu1qg6lS8ECvFcR0w0hv5oP/qt5jxk3xFcOvXJ35SPI/Cv+KpR5VG7DcD3PSuuEVKKyrs5uG8KSFcqi1zcncsfxMTqT612jD1syV9ChluNYWuiAVqBFbQwGtEysuTca+C1aWxY6C9cWJ4qinKWAY/cFy59FW5/SrXZTa/JJdrX0mI1rhwcDy65GQeMndv6DU/O1bpuFSXGRo/4le/tZqKykpQ6JsGs1hRWascopSlAKjOZsS8WExEkXxpE7L6hTY+29SdYagPKvos5QweJwInxCLiJZWcu0l2ZbG2W9730uSdST6VM8L4GvBfrMwxB+oZc4gKlmR/yMT12tbW/lXweQ5sLiGm4bihh1kYGSCRM8R11KAHQ22HoL1wc8QvxbHDhkUgSGBRLiGtmux+BMt9bC516m/SpBfuBcUGKginVHRZFDBXADAHxtepC1UXk3meRnx8eIdHhwbC2IRcisLMWUqCRdQvQ/wClc8nODYXBTY95frUc8gOEjyGJgrbIdL9GN7HbzqAWvHcAjZi8ZaGQm5aO1mPi6nut67+dVXmTh2NBilWNZXgZiGj2dGFnVkbVSbAggvtV8gcsqllykgEre9jbUXG9jpSOZWuVYNYkGxBsRuDbr5ULxySR5NjOMyYgZFwsgkRgbfZXW1r5gXDAEX6VLQcY7JbSI6gbFka1ul2W67edXviPCoZxaWNWtsdmX+6w1HtUW3Kyg/ZzzJ7q/wCrqT+tV2nXDV/silT8bjYsFYEsSQBmY6gdFGpBUEVKR8clAv2EpH/jcH9danzy053xcvskQP8AlrZHytH9+WeT1ky/pHlFRtLS1cfRCLzCPvRTr6xSW+eWt542gXMxVB/3WEZ+T2J9anU5Zwg/qIz5sMx+bXrrw/C4I/ghjX+6ij+QptMXqV6K3BxAy/ukeTzVTl9mayn2NSZ4ZKw+JUPmC9vYFRf51OWoalQRSWok+uCGi4Al7ySSSeRYKo8rJa49b1I4XBxxC0aKg8FUD52qq4zi+E4phnSHEvcDtCuHcCYrG17DXZspHncVAc1c4/WuCjFYbOsbSqk2pEqoGtIMw2LC2v5qskYuTfZfuNY91w8z4VVmmRGKx5tCwGgNuu+ml9rjevJ+G4WXiEDcUw08n7SgkfPEScgCm4hVD8IKDbqbg67SPC8PhIeK4J+EsmSeNxiIozcLGoukjC/dOYga9fer/hOWoYsbLjEzLJKiq6hrRkj75Xqx0+XmaEHTy3xF8ThoppImhd0BaNt1PvrbrqAdRUnWLVmgFKUoBSlKAVyz4NW7S3cd1ymRAok0Bym9vu3Nr7V1UoDzTjnJEsHCk4dgBcSSATSuVByk95yOuyi3gPSuXiuCE/FsBw+Mf0fARiZxbQsNI7+YIX/2Neq18GMXvYXta/W3h6UB5gOYeITpjMbHNDBhsK8qpG8eftuy+LM2YFLnQEX16VK/Qxw1ouHiV9ZMTI8zE7nMbKT7AH3NY479GSSpOmHxU+GWdi7xqQ8JYm5JQ2OvgGFXXhmCWCKOJfhjRVHootQHnP0pcYxKY7AYbD4o4USiTPJZSo1UAsG0NrN1G9OSOZMUOITYPEYmLFxRxZzOgC5bW0NtNjY+BG9dPNPK74zjOGeWHtMIkLBi1ihJzmxF/Er8qlOYOAYfBcPxpwkCxs8Dg9mpzHukAdT1OgoCw4TjmGkyBJ4mMi5kAdbuuuqi9yNDr5VqxXM+DimEEmJhWUkDIzqGudha+hqp/Rjynh4sFhcSYgcSY83aODnXMCMovsoGlqo2Fmjj4bxDCYuEjiM00rBBExeV2IKNEbG6g5rGgPTeaee8NgcTDBK2rgs51PZrY5SQAblmFgPWurjPN8UAw4VHmlxP7mKMAO4tck5iAqgG5Jqm8xYXEw/sfGvhpJ5cMCuIEQzyWdAvwjci5Pr4Xru505dl4iMHjYIftIr5sPibxs6PbusVJykWOn5t+hAmoudkfDYyQROk+DRjJA5XOCFLLqpIKm24865vo8kmxGGGMxWKMpxC6RjKsMYLWCrYZi19Dc76VI8r4KcBu2w2Fw0RQKsMJzsfEu+VRa2mWx9ajcD9FmBikzgSlQ4cQmVzCGGxydbWG9+nhQFZ5YnHBcbisG2HmkSaRXwzRRliVNlKlrfCum50ynxq28rcotg58YAyNg8S2dYSPhdh9pcHSx287Dwq4WoBQHDwzg8GHBEEMcYbfIoW/rbeu8UpQClKUApSlAKUpQClKUApSlAKUpQGLVmlKAxlpas0oDAWlqzSgMAVm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data:image/jpeg;base64,/9j/4AAQSkZJRgABAQAAAQABAAD/2wCEAAkGBxQTEhUUEhQWFhUXGBUVGBgYFxUXGBcYFBcYFxcXGBQYHSggHBolHhcXITEhJSkrLi4uGB8zODMsNygtLiwBCgoKDg0OGhAQGiwkHBwsLCwsLCwsLywsLCwsLCwsLCwsLCwsLCwtLCwsLCw0LCwxLCw3LyssLDcvLzI3LCwsLv/AABEIAKQBNAMBIgACEQEDEQH/xAAcAAACAgMBAQAAAAAAAAAAAAADBAUGAAIHAQj/xABJEAACAQIEAggDBAYHBwMFAAABAhEAAwQSITEFQQYTIlFhcYGRMqGxB1LB0RQjM0KS8GJyorLC0uEkY3OCk6PxFlPDFRc0Q1T/xAAZAQEBAQEBAQAAAAAAAAAAAAAAAQIDBAX/xAAkEQEBAAICAgICAgMAAAAAAAAAAQIRITEDQRJRYXEEkSKB8P/aAAwDAQACEQMRAD8A54poqml1NEU0aRXFrk3I7gBQrRi3c8Sg+Zb/AAih4hpZj4n61IcHwwdWzGArI58QobSsWtwnjLGQqOeRSfM60uaNir5c5juR+JP41JdF+H9bfUt8CMpPiSeyvuJ9Kp7XfoLwTqrYZh+suRPeAdl9Bv510+0sADwqq4AwyeY+dWq20iuVd5NRLodB5CvaFhnlR7e1FrTA1nanFGlK4emhWozUZxXo/hsT+2sqx+98L/xrDek1Wcb9l2EdSFe6s7Zijr/CVBPvV5rKaibfLfSzo0+FuOmv6tiGGsQdnWf3SINV0tpHdt/P87mvpP7SOjX6Ra6+2s3bYOYfft7keJGpHqK+d+KYPqngfCdV8u70qS+qWeyVSHCV+M+Q+v8APrUfUzwpOwfFS39pQPkKZdGPa/NdLW7bA6sBpJEllncHcQd9PlTuDuSoMzpv+em9RvC3nD29tABqpbYlfhB3qRw7SNwfJSsRoRB13rpA1NeLe7M868U0NV7UcpmtBkXuzPOYoouGQKVRe1HKZorCWHdRYYNzUAUTrSTCx5mlikMIFEWVYmNDRoxbukGDRbtwiO7nSyyzAxAFGvCVoCtfIaOWlFS8cx7gKTCkqTGs/Sj2VkGdzNGpR7dxm1EAeNES/oe8UvZulRBB9KJatkhp0Jopq3cOWfA15+kHJOkzQEuELlgzqPet2QhAOc/nRraQQ0Ozddto0860s3thB9q1wtzLOh37qNQ7h78yCIIpmkcKhksedNqaNxvWV5XtFfNamiA0AGiKaxXzUPeTKxBpvh97Lav+KqP4iV/GhcRTt+YHvr/pXjrAbyt/h+VZbDuJ2UPfmHsf9auPQ7hd57QNm2WOYsToBI0EsYHL51Uys2VPdcYfxKp/CuvdDMalrB2UzAEzpznc6d3jS8tYTknexl+x+3w1xV+8pDD3Gg96leF9KVb4TPgQQffY15/6uzNFuw920WNovooLj91Q/wAY8ZqFwHHbGINw2EuKEClxlBALkiBlMmCO6p8K185F5wfSNBuGHfsfyqw4TErcUMhkH5eB8a5i94L8Wg5Hl5HuqX4BxE2rn9FoDD8R4ip0duiYY01PfS9mzzNRXHlBaH1XKN9udXaaPY3jmHtftL1tfNhPsNag26fYdnyWEvX2/oJAH8UH2FV3iQwdsMeotmAWY5ASAokse4ADc0twDpnYVBcsW8trMVLC1CBuYfKSVMEGSOe9XlOF3XjmJ3bA3AvKHUt6pAqh9L+gn6Yty7hkNttX6t1ZVzASQpIETrpBEnlXReF8ftXgDIUnUayp8m/OpG7cGRiDPZP0qD49BqawbxbJ7rQP9oflUIpkSeevvUpYb9Tc/qBf+5FWpiu/B9cKASAJO8Ro88/ryqTwIUAhcu+uWPMAnn51D9HXBwoJMDX6j8al8IRBg7HUbRtoB3be9bx9FOA0RTQQa3U1oHU1hudoDlWimvGEsNNKA5u6iK26w5iAR60EpBECvY7RkE0XZlrhAmRM00ppBtV0BGu1MWrvKDRpvbusQTI08KZsXJE0nYtSNZptKEYt85o5TFb3MQQdOUUuqEhtNZkfOt2Q5dtSZNGpTT3TmgEetGtloOonlSt0doGCRFHsHeFIo1BbN05iDB8RTSmk8JtsRrzplTRqDq1FU0upoqmjcowNZWgNZRp81qaIpoINbqaw+aW4kPhPn8orW8NHj+ifQwR+NGx6yk9x+ulLWrs6HmuQ/wCE1luNsI/ZZT3qw9Oyf73yroB4CWRXtkElVlW8h8Lfga5xZMMPauw8BUsluPuilawR/D+KG1bFnE2rmRWzI6iGttMyDsRqffnU1wTGYE3Ja4zjMH6tbIt9Y4Mg3GA7QBj8aeu4Q0TCYAzWoXCUp0luNfv9YLaracENG88pEak99V/hjlbjW5kLMeGoH41euI21t2GkEkg5VGpZhqIHhuTyEmqbgsIVJLGXY6xsNdhXO9tTiO2Wtgaq/S632weUa+9Wq2sACksXh1uGG8vKtOcvKjvbR7YQwhXPDZcysH+JXTnOntTPRnBYTCAMGXskstu1adRmdYzMW3MSNYAqafh5sk9kOh3UiR5/0T407hsJYcSttPKBp6VfndaW4y8qzheH9dedrFsWkY5iBOVTzaNgx3hY1k8yamuPFMLg8ReIk27NxpPM5THuY96m1UAQBArnf26cU6rh4tA9rEXFT/kT9Y30UetQvT58UaCm7D/qro7+rHzJ/wANAa2QobkSR7VjAgQecH8vr86qL50Z/wDw1/5vbN9Kl+HCF5+o1/n8ZqP4Pby4S0D9xW2J1JzbCpDArCD1+unOtQOqa2RwdqEprW1o1aSGhcAo2eN6QJmTSvGuLrYVSysZ2gaTB/eOnKipsXBFFVqrWD44bmHa6UjLnIXtRCAHV4ia14F0qF1ir28gCyCGLEmQIC5Z9posq1LcG3Ot0ug1B8O43Yu3cqP2tdCGUmN4ka0ziOI2luhA03N8igsw56gbetGtpc3AN6KjVD4fiVq6GdXBS2CX3lcoJIK7g6H2r3CdI8NcOVLoJiYyvsIGkjU6jQa0Npo3QNzRUeRIqBxfGbKwzuUBOUBldWJB1hCMx84prBcUt5zazRcAzZGlWjvAO405UalS3Xgc6KbgG9RN65lUu0wAxMAkwBJgDUmjpi1u2kuIZVtQYI7+RE0WVILiF7/rRRdETOlI2riwJGtNoAQNNKNyjW76nSaYBqMjM3ZH899SCmjUo4NZQ5rKNbfNgNbg0OtlNZfPEuCVI8KiallNRt9IYjxrLUZY+Ieddp6ID9Wn9WuK2jqK7D0JxQNtfDSs1vBab9u8Y6sWiO9iwI9Bv8qksEhAAeCe8CB7SaFh25U1aWTUdrdwDjd5bdl2MAkZAdJg7j2k1U+Bp115I2LiPETqfLf2qR6V8BvXri3EOdBANuYIjunQitOGYG/Zv2m6t8oZczIA4UEwcwWTsTyo5un0kzaz40xbxKsudWDKRIK9qR4RvQLV1XmFcR95Ss+U1queJugjCqDIAB8KLbOlbUZ6DyV89/bpxjrseLIPZw6BT/xLsO/yyD0ru/HeKphrFy/dMJbUu3jGyjxJgetfJfEMa9+9cvXNXuu1xvNzMeQmPSqo1gAqk7LmY+5A+da4iznhvv5QBz10+goeKGUuO+I8pn86kuDYcvctTyafRBAH941ltc7qqECnQQF5ch46UxhWGURMeNLYktynmdDHv86ZtaAAbcvLlXWdsGAa0uGDNeg1spqja2OyagellhnsrkUtlYEwJMQRMDxNTd1uy2VoMEgiDEeBEVV8B0kvpke+M9p5ggAEQYMRz02NQG4QxGBuJlbMeu/dIgFNNTvJ0ga150CsMt9yyMBk3KkD4l5kVK8d4oVs27li4O06rICmVaZ0I0OlG4/xwYZFA7btIE+G7NH0ETQVfgFhxjrZKOB1jmcrARD8yIpvhnDrtjGk3cyg9YetgFWnUHMQQCe461PYbC4t0zPigjETlW2hVZ5EnU0LhHSC4L5w2JC55hXXRW0zCR4jUH0oSNcFwhLYxFy11zZrN4EmMjFhmgKFBY76jTzmor7PsM64olrbqOqcSyMNcycyN4n51frbTsaquF6TYq47raw6P1bZWObLzIB7TD7p2mq1qE+m/DbpxS3QrOkWxKgsUynUEDlznbU1McR4Pau4lLwuXXuApBTIFAUzJbLHM6AyZ2qT4ZxG5kZsUqWYIA7Yggga5pjeRHhTzcStBQ7XUCnQMXXKTroDMHY+1F1EJ01xT/qMNZYrcuuNVJBVFIkyNtfkpprj/GblhrKBVFthreuswQMNApKgwTpqe+pDFXcOjLdum0rRCOxQNB3CsdY1pO/gRbZ79m9bVLsG4l3tWXPJlaewTPiD3UUfB8eCvbtX7eRnHYdWFy05HIPAIPgR5E1PJcBWeVVDgeDeziM5bD2MM6/sUul0dvvoHVQu4+H2q0YnH2rQBuXEQHQFmVQfKTRvG/Y+EcawIpsGlMPiEYAoysDsVIIPkRXlriVlnyLdtl/uh1LfwgzR0lPhqytJrKK+cK9BqbsdFMQRmbJbG5zsNPE5ZA96Hb4Msx1uf/hK7/UAH3rG3hk2iwaWx66g94+lXbhfQC9iFLWb1kgGGD9ajqeUoEbfz76S6XdDbuEtZrjo2UK3ZDRDPkIkgbEr71K1Ip9tZIFWvgHSJMM2W4SB5E7c9BUL0dwXW37KnZ7tu36OwDR6TUv9qXCLOGxNtMOpVTbYmWZiWF11MliTyimtltx5XrDfaLgYGa6wP/Du/wCWpGx9pvDhvfb/AKV3/LXEbWFW5b/Vz1qiWXfOPvL4jmKXw+CuOrMikhdz3fn6VP8AF1uPl41N7m5rn9/17d7P2ocN/wDfb/pXv8tNcP8AtU4Wi64hpJJ/Y3v8tcG4FwvrmltLa/Edp8AfrW9rC2nxIW2CbQMHU676g7xMVm3Hdn06Y/xvLlhjnxJndT7v5/U+3dOH/alwu31i9ewU3C6/qb2zgFhGXTtZvcU3/wDdrhX/APQ3/Rvf5a4DwPhua6BdQ5YbeRqNtjNK4m1bF24jZlAZgpGoUAndTqR6+9Xc3pm/x/JPFPJdSW2c/ibfRdr7WeFkwL7knkLF8k+mSmH+1Dh8ftLo7/8AZ8Rp/Yr5+4XwwoGuPcC2isSv76nukSPrS1nBADrw5t283ZjtXN48ByqfOenafw85jjcp3z3Jqff6/pevtR+0G1j4w+GZuoXK2bKym7c5dkiQq8p3JJ5CucJuPMfWmsfi1vX0NtMuqjlLHMNTFb8XwvV3WG4DETESUOUn3E1qdPL5JjjnZjdye/ttxVNm7jB+oqX6NntIY0hvQtmI+hqPxNokNpowkH+kkSPOCtWHofhg1nMRMPZ+cqfk9SeipS+RA75AEb+kc4mvcNfBCgaaaDcacgecae9SF7h5/cPof8w/Koy9ag5cuRtgDoNBoVI0MSTAO+9dNucOMdDXqiVFKtiANDr37DfwJ2Hefc00o0EGtbGXbgCsWhYU6nQbd9RXRu1buYIIwDDtAjmO0SPI86mFT1qM6R8SFq0QjqtwxA0zZSYJC/jQQ2L4JftwqA3LJdX0glSDGo3mOY0NSPSzhr3Aty2pYpIIGpiZBA5/60x0eKHtB77tkli+fqxMTlkBd+6edGscXa4SMLa6wKYNx2yJPcNCT7VFb4TpJhzbJa6qNzVjDA8xHP0qK4fhnxWM/SFUi0pUgkRmyABQO+SJPdTmK4lcsQcTYQoTGe22bKfEMAfpW3SziNy0lm5YfsmZ2IaQGSdNoDUFostrtBrnOCW0b+I62+9kZ2K5SQT+seeRmKuXDeBrbdbjXbty5rJZzlJYEHsbRqYHKoLpJxmxac27eHssy/GzIuUHcjTVj3mdD360Wp7hD4drDKLhe0obO1ydmGY5iQNgfaKqHADbbE20uM5sK1w4cOIDNm0n+d9NJinuj/HLV51sXMPbC3CB+rXsE8s9szI8Z07uYb6P8QtYm91DYW0EQXGXmFgj4Vy6TI9qHeiuNWzcx2IGNYqoQC3LZfuwQf4jHOTzpvNbbhN9bJum2rAA3cs/EhaMuyiTv40fpxirVlrWfDreLB4LNlKhSNAQpJHarbjHSVcJbtW1w6lXsrcyhwoUEfAFyEEUX7I8f4tau28AqOCyPaLAHVQMgOYcjIFNdLLKtjbZD2GdbX7HEhhbiW7SsRlJM7SDK840941xTD4Z1sDBW2DLbuAgqsM5I2yHURv48quWO4TZvqFvW1cD4Sw1E9x3FFk2oOCxWXAY0WEa26OueLmdFV2IdrTACOyCDrtrNINg7Qw9k9bhbbHKQ1sX3xGcjZ1Vt57gIO0aVM4bpxYw2e1bwmVQzgw69ogkEmV125mnuinFuHXb4yYdbN4mUzIkTv8Aq2XQN6A900Jq8bXnAZhaQOZcKoY7SwEEx4nX1rKIDWVXo2qgwnWkLlD84IkacyDpp40zxHhi2kGYsXb4VViqgDct3j051L9HlHVkjfMQfQCPrQOPWma4gUSSsAepmubxInhl02bqupMbMsuQVPIS0AjQgxUr05wa38BfYaxZYjyDJc/+Ohf/AEO5G6+Un8qNhVdEezeEJcDIDoQC4Iie41Gsb9qh9nnRxLtnrMsXbOIsshP3R1dwj1Ukj+tXn2k9CcXisQtzDorIFYEtcRNWuu8do9zCug8C4Z1Cle8Wp80s27Z/uU7icMH3nT+dqY8NWSuDWfs44irAqtoMDIIv2pn3qbv9D+KZFFuxbtmczEXrUMdzAnYneupPw08mHrpWW8LdX4SPKdPY1MsZl3Hfw+byeGWePLW/+/04/wAU6NY4gWBYSyTJI622A87hTMRO43oGC+zTiKXEbqbZgho660JjlM13ELnGW7bB8wGU+lN8P4dbUaIoHIAQPlSYyTUTy+byeTOZ53ma1+Nfjpw7hn2Y8TtXBcFi0YzadfaG4jea0ufZtxB75dsPbYFsxQX7fPvadB5xNfQQsr3D11+tEFXU3tmeXL4zDfEu9cdvn/in2b8WvNrZthR8K9fagfPU0qfss4rlydXbyzMddZ375ma+iGB5aVp+izuTSak1GfJnlnlc8rbb2+bT0ExuFv2TetoAHtvpctt2Q0nY/wBE1v0nwkpZPNkDerOzH+/Xa+kvDBfvC0M0rZJJ0EZ3KTPgCzR4DvqidOuCBHw625KsXVRzAUKY8dBvTLbnjJLpXOEYUXbF5P3kK3F88pEeoEetN9Dv2d1ByysPYx9BTPDcN1GLyD4Xsz6qVB+eY+tbdEMH/td6yPH+ENv7Gs/TVu9rTY4dccBlXQ6gkgfU1PcF6PoyN+kW1eSMoJmI30Gkz66U3aSFA7gB7CKcwTaN5T9a6Rzcv43gurvsmoAOZPAHUb90kelRuHvEMFiF1A9Oc/lPnVr6a4btI4GuUg+QP+tVLE2iYIBnwj5meXkd6qw8jGCaBxO2HsXF5lDHfI1HzoqfDRLa6aitCM6ON1mEyTye3PdMx8iKT4FxEYZTZvzbIYkEg5WB31FeY3GjBxbsquvaYHMd9BqTzjl3VK8Cx/X2ySRIMFQCI7jqef51ApxrG/pKG1h1a5mIlsrLbUAg/GwGvlTfEuDNcwaWUILJ1YE6A5eyfLQmncffZLLuIlFLQZ1A1jQ6VXbHSy8dEsBo3jOdzHLxNVVuwudbVsPGcKoaDILBYMHzFUjoTbFzEMzwWCNcEie0WEtB5jMfem7/AEpxCx1lgKNfiFxZ56E/60k/DbpYYjCK2VixAUjPbaSGWOYmYjlE1Da+thbZdb2QdYAVDc4O/n67Se81zbhmMvWr7th1LOc4gIX7JaTouvIVIdG8Xfu4tC1wkqrzP3eahRAGsbcwK24LhsRhGuX3ssMqfvaAkumkidd6G9o7pFxHEXsv6ShUqGygoySDE6NvsKlenw7eHX/cIPmRS3G8Rfx5FxLByoCvZl4JhjLQPDlWnG8S2MvJ1Ft3yWkSApJOWSWgbCTQPdLxPELI8MOP+4a6czHOBMf+a49x69iBfS7iLfV3BkK9khT1ZkEamdd4NTmB6T4+46t1YyanMLL5YUEk5pjl30amWqD0LUHiN2QGAGIMEAj9qonXnrWfaTg7djEW7lgC2zKbhCgAB0YEOANiZHqs1C8E4jet32u2EzuweVyO+jMGJhSDvGtO4zC43FXRev4e43wjL1VxVyqfgAgkAye86nWib406/ZBKqcxEgGPMTXtK8MxjvZtu6QzIrMIKwWAJXKZiNt69qu4PAcTlcqdm/vDb329qsBQSDzAIB8DE/QVB3OHZcPmjt6MTzA7h5VK8OxHWW1Y77HzG/wCfrXN5TNR/GlLWTGsEE+QpvDXs6hhzn5GPwoHD7+Zrw+5dK/8Abtt/ioE+F8cAAW7y0Db/AMQ/Gp9HBEggg7Ea1W+J8IIJa2JHNeY8vDwpDCY17R7JjvU7HzFFmS6VlR/DuLJd0+Fvunn/AFTzqRUToKNtrNvMYqRArSzayj60SiMrBWV6tCPQK9rK0u3Aok0UhjQAzN+8QqDy1J+oqt8XwZe7ZYD4BeI83CJ9Gb2p7inEsgzNBY7AaD5zpWuDvXG1ZAo8zPtFGN8objXR/Ndt3bWhVmBXlDqRoeWsaUj0ewbWuI3Q6wblhXG37rhDtVlxmJNtkJ+BjlPgeRn+dqW40ypFwD9aVNtW5hSQzfMCobTFq3mMUbEEKMi+vjSPDcQ2RWb4o1/8cjEVu76gczqfLv8A5/CtIhekwnIPB/8ADVJxKEBhrI7t9Pzq49Ibk3AO5fqfyiqxxJO1PIj6aUh7I4N95GpPjHoTrFNNfCzJiBJPgNaj7SRzHlB5Hv2593Og8Zt3LiFbY3IzGQOz3Ca1OlqDw99L2IL3mhCSYM7furWcMxgw+I0aUJyse9SdG8xvU5w3gtsW/wBYgLanXlqYGh5ULiXAA6g2VVWmDyEfn/rTSJvirzh70f8Atv8A3TVO4DcxCsww+/ZzfBt2o+LzNT9m1dGEa26ywGUQQcwIgTPtUZw/hWLsybeQZgAdVOgnTXzorOPDGG0Dfg2ww2yaHUKTl15x61ZuimItGwBZkBSQwbfMe0SY75/DlUDjMBjrq5WKlJmJQA90+VTPAuHfo9soTLMczEbToAB5CPnSLEH0QYfpZPcrH1gA/OatHSi9GEunvAjzzLFV3GcBvWrpfDEfESNQH7USDOhHh4CveIW8feUW3TKNOaKDBnU5iaE6P9AWXqbqnm2s+K5T9KTXgWLwl0nCMHBGg7IJWdmRtDHeO87TU1w7giWrHVPFwsZbTTUZYHoN++TUJd4FisNcD4ch9yDoGg7qytofT5UXXDziXHLvYGPwgYAyo/WWwTsTuysdatXR6/h3w9z9HUopz5kP7jRqIkwNZ076rOMXH4tere2EBy75UGm+bUtuCY8asHBOFfo1m5bHbdgxaIALMI0zRptRYoPRa9iFuj9FjrOrI1CxllSZzachV4wWK4nnXrQmTOuaBakqWGaJbQxP861AcP6LYzDsr2ygaCp7SsCCddxtoKkms8Vnt3B5A2PLaPWiY7joQNZSXCs4s2hdnrAih5yklgAGMrpvWVXZK31ddU170PP+qeR+VB4WydrJprJQ6FTsdO6n6Rx+BzHOhy3Bse/wNc3mecMMNdt/dckeT6iononis9/HjuxE/LJ/8dD41xprCm+FGcDq3QyBmJ7JPhz9IpD7KrjFsVcb4XKTHNiXYxP9b51GpOF4rxhTAw0/CwPhzod6wQrzpCk1WSGK4ajjbK3IjT3HOluE9IDaJS8CwBjMPiEaa94+fnW/Bsa9ycwHZA1HMmtV6PF81244RWbTTMSGaAdxG4oLVhMYlwTbYMPDceY3FGqs/wDpRlM275DDY5SPmDTCXMbbIVhauCYzMxQeALBSQToBK70alT9R3G+O2MInWX3yg6KBqzHuVRv9BzoOMfGsItW8PbP33uXLgXytrbWfUioXDdCra3DicfebFXVGaXAW2oXXS33Du28KLuGMBxfEYpRdKHD4dv2aT+tuj77sPgTuC6nvjd17pJEny/8AFMY9pYeQ9KStLqWPPbyG34n1ozbstawua4bjjXZB90Dn5nf1p2vQhOsad9FyBW1O3drr4zREXxm1mt5RuWUDzJj8TVe490ls2XZpFy6vYt2wZAI3e4eWvLf61cw8spAAIIjT0nz1ri3BeDvi7hZjltliblw6DtGSFJ3c6/jUrWM+3TuiZY4S09wy7hrrE8+tdnn2YU3gcQGD3CYBaBPJVjL9SfWkeIcRti31druCiNgo0ifLSotbDFJmFJ2M6+MD61We2uLv53Zu86eXL5UhxO0cgaDAMTBjXlPpUlhwAdp8/wAqY6UMThR3B1+jVdNfH2pKCHJI01E+Z7/Qe9NqOVJ3GEnsj3gnyAGv+lNg1qJRV28K3tERpQp0ryyDGhqg9txHhWyFe6gIeyaNaJ01ophH1jurZiBBIoFtu0a3uttRdmEcE7a+NGdhGtLKpJk8qJeOnrRRreWJAoiuGB02pWdSveRRLf71FGt3FGwNFYrOoNL2Jj4gKPcbYTvRowiKQO6ipbA2FCTTaiqaAwasrSayjSarx1kEa6iNCQde4jUHxpR+IoNgT7fiaVvcUc/AgHixn5CuW44fG/Sn/aHZxCBc7K9kkAPlAuSJIV40J31AG3LnbuifC/0fC20I7RGd/wCs+seggelUfgVp8fxA3LoOW2Q7A8gkBE7tSBp4Gr7xvj1nC5DeJGckCBmOm7Edwke9Fv0fKubtpFOUNnYkbwkaeRJFOYK5mW/m7RV3TXuUCB9a2wlrO9m8hU2+qYSDvnKspHeNKDwZCRifG9c/CqwXt2uwEnXKR+AgeE/Spa9hg9o2tgVyeXcfeDUNgQWxRHJFUepOY/SrG6zvQRvC8U/6OTc1e3nVxzJt+PeVj3oPEMVbcIzNNi6rWmPJWaCjHuIysPCpI2QQ0ahpBHfplMnyEelLLwq0Ea2LcI0EiTuNtSZBFA5hreVFWS0ADMdzA3PnULx/FZ7lrDLuzKX8FBmPkT6CnOHYRrQK9YzWyOyCO0h8G5j0pPCcPGHm67G45ZFzt/vHVNtde0NaBniaMWbLuV08DGlDwlgW0UMwJCgQNdY8aZ4gpEa7/hSVAN7560jYMgMDaVJnT1FEJoHFsOyBLoE5dTH3W+Ieca+lFRwQCDIOooDYf4l8x9ag+i2K/XX7ZiBev2gIEAI7FABtAGgFTdn4l8x9ap2Du9Xj8YvdfNwepDf4hWcnTxrtd4TZYybaz4CPkKT4hgJ2qZBnUbb+9eMs0laU9OHkNtRekmF/2K54ZG9nFWb9HFJdJLM4S+P92x/hE/hV2Vx664BBM8u78abVudIYo7fyPfamUbSuk7cjCuDRFYDSlbe4oiGTVQypG1b5QNaVzdqiteFFMDLvRUAO1L2dqxGyzRTi3BNEid6WsLzo6mjQguLPjRoAk+9R60w7yB40DCBTRGdZ15UrZ0aK2c9rXwo1s6l4d9FN0DnSlp1kQKOxG5FFHW8O+spNLZOtZQW6zg0XZR5nU+9I8ZsABWAgzBjnzH0qWpDjI/V/8w/GvPVlQfQrALbsu4+K7dusT4LcZVX0A+ZqofaZic+KS2upS2BH9K4SY84y+9WHg/HEsYG5cfXq719AvNmNxmVf7XsCarHQrhr47Hh7h0Vv0i6e/KwIUeZgeAB7q25+7XYuC4FcLhrdrlaQAnxAlz7yaH0bE2c53uO9z+JjH0oHSjFHKtlPjumP+Wdfc6e9SaqLNqP3UT5KP9KrmDwu1+0uEa3HZv8AlHZT5CfWjY6+UTsiXPZQd7Hb0GpPgDQuJ8Ut2AM8yZgASTET4DfnWcMvNdUXHULm1QbkKeZPed/KKBjDWciKszAieZPMnxJk+tFrKiekGJbKtiyxW7ezAMIm1bWOsvQeYBCr/TdOUwWTYXBekdvE4jE2bf8A+goM335zByPBWGWg9PsQbeBuOP3Xw7fw37Z/Cq1heEpw3iWHazK4fEA4ZgWLZLjCU7TGSGZV9Q/gKsv2g2M/DsUO63n/AOmwc/JaVq46qZxyZlMctRUVT/A8T1uGsXPv2rbe6Cag+MYo2sVh7X7t3rv7CAgfWjOllyBkg7ED6VWbts4ZiDraJmfuT/hqxYC5KxzGn5UTE4cOINEc56Y9I3w1/C5ScgPW3I2dZy5fGBmPnlpfiN0Di1/KZV+rIPIh7CEEeeUVLdOuibXMKWt6tZm4oG+WO2i+gkDvWK51wnHsbqsxnKtpR/VtQq/2YHpWcnXB27hF3NaXw7P8O3yinKhujlzR18Qw9dD9BUzUjVZS/Ebea1cXvRx7qRTFZE0Rwi65gQfprptFbL3V5ibe69xI2J205UW2dBXaduTd+VEs7VqDW6mqjAe1R32rQGtwaDbD7VteNYprcUUZTRJoKmiKaNR5YEg1tY1PlWwNEU0V4h7dbs3arZTRBQYt8d30ol5hpXi0QUaEttoK9rUGsoq4Ujxn9mP6w+hrKyuFJ24bjLrZnWTl6x2jlmJgmO+ABXSfsXsjJiX55ra+gDH6mvayrEz6Wnhy9Zjb7tqbcKncAZHvv7mmOlt0rhbhHM219HuorfImsrK05Qrx6wLmLsW31UhpHfuf8IqwgVlZRGVB8N7d3EXG1brDZHglkwqj1LMfFj4AZWVZ26ePsp0yw4bCXSd0Vrikbq9oG4jDxDKDU6yi7ZhxIuW4YeDp2vrWVlL215PSG+zm4W4bhp5IV9FdlHyAqO+0U5bvD3HxDE5fRwM30rKysuftP4FyHA79DUrWVlVl42xr56UDr5AAzojkDYG5bS4QByEsYHdWVlZy6dPH26t0QuE5SedoT/Zq0VlZWY3e2V6Kysqo4PxQ/rLngzHkefjXmHHZ9qysrrO3KmIrF3iTWVlaQZdxW5OorysoCIdTW1oSJk17WUUcVom0yaysoopYwtEdjMV7WUWDW0g7mtsOdTWVlFbr8TCa9A7USfevKyimQnifesrKyi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data:image/jpeg;base64,/9j/4AAQSkZJRgABAQAAAQABAAD/2wCEAAkGBxQTEhUUEhQWFhUXGBUVGBgYFxUXGBcYFBcYFxcXGBQYHSggHBolHhcXITEhJSkrLi4uGB8zODMsNygtLiwBCgoKDg0OGhAQGiwkHBwsLCwsLCwsLywsLCwsLCwsLCwsLCwsLCwtLCwsLCw0LCwxLCw3LyssLDcvLzI3LCwsLv/AABEIAKQBNAMBIgACEQEDEQH/xAAcAAACAgMBAQAAAAAAAAAAAAADBAUGAAIHAQj/xABJEAACAQIEAggDBAYHBwMFAAABAhEAAwQSITEFQQYTIlFhcYGRMqGxB1LB0RQjM0KS8GJyorLC0uEkY3OCk6PxFlPDFRc0Q1T/xAAZAQEBAQEBAQAAAAAAAAAAAAAAAQIDBAX/xAAkEQEBAAICAgICAgMAAAAAAAAAAQIRITEDQRJRYXEEkSKB8P/aAAwDAQACEQMRAD8A54poqml1NEU0aRXFrk3I7gBQrRi3c8Sg+Zb/AAih4hpZj4n61IcHwwdWzGArI58QobSsWtwnjLGQqOeRSfM60uaNir5c5juR+JP41JdF+H9bfUt8CMpPiSeyvuJ9Kp7XfoLwTqrYZh+suRPeAdl9Bv510+0sADwqq4AwyeY+dWq20iuVd5NRLodB5CvaFhnlR7e1FrTA1nanFGlK4emhWozUZxXo/hsT+2sqx+98L/xrDek1Wcb9l2EdSFe6s7Zijr/CVBPvV5rKaibfLfSzo0+FuOmv6tiGGsQdnWf3SINV0tpHdt/P87mvpP7SOjX6Ra6+2s3bYOYfft7keJGpHqK+d+KYPqngfCdV8u70qS+qWeyVSHCV+M+Q+v8APrUfUzwpOwfFS39pQPkKZdGPa/NdLW7bA6sBpJEllncHcQd9PlTuDuSoMzpv+em9RvC3nD29tABqpbYlfhB3qRw7SNwfJSsRoRB13rpA1NeLe7M868U0NV7UcpmtBkXuzPOYoouGQKVRe1HKZorCWHdRYYNzUAUTrSTCx5mlikMIFEWVYmNDRoxbukGDRbtwiO7nSyyzAxAFGvCVoCtfIaOWlFS8cx7gKTCkqTGs/Sj2VkGdzNGpR7dxm1EAeNES/oe8UvZulRBB9KJatkhp0Jopq3cOWfA15+kHJOkzQEuELlgzqPet2QhAOc/nRraQQ0Ozddto0860s3thB9q1wtzLOh37qNQ7h78yCIIpmkcKhksedNqaNxvWV5XtFfNamiA0AGiKaxXzUPeTKxBpvh97Lav+KqP4iV/GhcRTt+YHvr/pXjrAbyt/h+VZbDuJ2UPfmHsf9auPQ7hd57QNm2WOYsToBI0EsYHL51Uys2VPdcYfxKp/CuvdDMalrB2UzAEzpznc6d3jS8tYTknexl+x+3w1xV+8pDD3Gg96leF9KVb4TPgQQffY15/6uzNFuw920WNovooLj91Q/wAY8ZqFwHHbGINw2EuKEClxlBALkiBlMmCO6p8K185F5wfSNBuGHfsfyqw4TErcUMhkH5eB8a5i94L8Wg5Hl5HuqX4BxE2rn9FoDD8R4ip0duiYY01PfS9mzzNRXHlBaH1XKN9udXaaPY3jmHtftL1tfNhPsNag26fYdnyWEvX2/oJAH8UH2FV3iQwdsMeotmAWY5ASAokse4ADc0twDpnYVBcsW8trMVLC1CBuYfKSVMEGSOe9XlOF3XjmJ3bA3AvKHUt6pAqh9L+gn6Yty7hkNttX6t1ZVzASQpIETrpBEnlXReF8ftXgDIUnUayp8m/OpG7cGRiDPZP0qD49BqawbxbJ7rQP9oflUIpkSeevvUpYb9Tc/qBf+5FWpiu/B9cKASAJO8Ro88/ryqTwIUAhcu+uWPMAnn51D9HXBwoJMDX6j8al8IRBg7HUbRtoB3be9bx9FOA0RTQQa3U1oHU1hudoDlWimvGEsNNKA5u6iK26w5iAR60EpBECvY7RkE0XZlrhAmRM00ppBtV0BGu1MWrvKDRpvbusQTI08KZsXJE0nYtSNZptKEYt85o5TFb3MQQdOUUuqEhtNZkfOt2Q5dtSZNGpTT3TmgEetGtloOonlSt0doGCRFHsHeFIo1BbN05iDB8RTSmk8JtsRrzplTRqDq1FU0upoqmjcowNZWgNZRp81qaIpoINbqaw+aW4kPhPn8orW8NHj+ifQwR+NGx6yk9x+ulLWrs6HmuQ/wCE1luNsI/ZZT3qw9Oyf73yroB4CWRXtkElVlW8h8Lfga5xZMMPauw8BUsluPuilawR/D+KG1bFnE2rmRWzI6iGttMyDsRqffnU1wTGYE3Ja4zjMH6tbIt9Y4Mg3GA7QBj8aeu4Q0TCYAzWoXCUp0luNfv9YLaracENG88pEak99V/hjlbjW5kLMeGoH41euI21t2GkEkg5VGpZhqIHhuTyEmqbgsIVJLGXY6xsNdhXO9tTiO2Wtgaq/S632weUa+9Wq2sACksXh1uGG8vKtOcvKjvbR7YQwhXPDZcysH+JXTnOntTPRnBYTCAMGXskstu1adRmdYzMW3MSNYAqafh5sk9kOh3UiR5/0T407hsJYcSttPKBp6VfndaW4y8qzheH9dedrFsWkY5iBOVTzaNgx3hY1k8yamuPFMLg8ReIk27NxpPM5THuY96m1UAQBArnf26cU6rh4tA9rEXFT/kT9Y30UetQvT58UaCm7D/qro7+rHzJ/wANAa2QobkSR7VjAgQecH8vr86qL50Z/wDw1/5vbN9Kl+HCF5+o1/n8ZqP4Pby4S0D9xW2J1JzbCpDArCD1+unOtQOqa2RwdqEprW1o1aSGhcAo2eN6QJmTSvGuLrYVSysZ2gaTB/eOnKipsXBFFVqrWD44bmHa6UjLnIXtRCAHV4ia14F0qF1ir28gCyCGLEmQIC5Z9posq1LcG3Ot0ug1B8O43Yu3cqP2tdCGUmN4ka0ziOI2luhA03N8igsw56gbetGtpc3AN6KjVD4fiVq6GdXBS2CX3lcoJIK7g6H2r3CdI8NcOVLoJiYyvsIGkjU6jQa0Npo3QNzRUeRIqBxfGbKwzuUBOUBldWJB1hCMx84prBcUt5zazRcAzZGlWjvAO405UalS3Xgc6KbgG9RN65lUu0wAxMAkwBJgDUmjpi1u2kuIZVtQYI7+RE0WVILiF7/rRRdETOlI2riwJGtNoAQNNKNyjW76nSaYBqMjM3ZH899SCmjUo4NZQ5rKNbfNgNbg0OtlNZfPEuCVI8KiallNRt9IYjxrLUZY+Ieddp6ID9Wn9WuK2jqK7D0JxQNtfDSs1vBab9u8Y6sWiO9iwI9Bv8qksEhAAeCe8CB7SaFh25U1aWTUdrdwDjd5bdl2MAkZAdJg7j2k1U+Bp115I2LiPETqfLf2qR6V8BvXri3EOdBANuYIjunQitOGYG/Zv2m6t8oZczIA4UEwcwWTsTyo5un0kzaz40xbxKsudWDKRIK9qR4RvQLV1XmFcR95Ss+U1queJugjCqDIAB8KLbOlbUZ6DyV89/bpxjrseLIPZw6BT/xLsO/yyD0ru/HeKphrFy/dMJbUu3jGyjxJgetfJfEMa9+9cvXNXuu1xvNzMeQmPSqo1gAqk7LmY+5A+da4iznhvv5QBz10+goeKGUuO+I8pn86kuDYcvctTyafRBAH941ltc7qqECnQQF5ch46UxhWGURMeNLYktynmdDHv86ZtaAAbcvLlXWdsGAa0uGDNeg1spqja2OyagellhnsrkUtlYEwJMQRMDxNTd1uy2VoMEgiDEeBEVV8B0kvpke+M9p5ggAEQYMRz02NQG4QxGBuJlbMeu/dIgFNNTvJ0ga150CsMt9yyMBk3KkD4l5kVK8d4oVs27li4O06rICmVaZ0I0OlG4/xwYZFA7btIE+G7NH0ETQVfgFhxjrZKOB1jmcrARD8yIpvhnDrtjGk3cyg9YetgFWnUHMQQCe461PYbC4t0zPigjETlW2hVZ5EnU0LhHSC4L5w2JC55hXXRW0zCR4jUH0oSNcFwhLYxFy11zZrN4EmMjFhmgKFBY76jTzmor7PsM64olrbqOqcSyMNcycyN4n51frbTsaquF6TYq47raw6P1bZWObLzIB7TD7p2mq1qE+m/DbpxS3QrOkWxKgsUynUEDlznbU1McR4Pau4lLwuXXuApBTIFAUzJbLHM6AyZ2qT4ZxG5kZsUqWYIA7Yggga5pjeRHhTzcStBQ7XUCnQMXXKTroDMHY+1F1EJ01xT/qMNZYrcuuNVJBVFIkyNtfkpprj/GblhrKBVFthreuswQMNApKgwTpqe+pDFXcOjLdum0rRCOxQNB3CsdY1pO/gRbZ79m9bVLsG4l3tWXPJlaewTPiD3UUfB8eCvbtX7eRnHYdWFy05HIPAIPgR5E1PJcBWeVVDgeDeziM5bD2MM6/sUul0dvvoHVQu4+H2q0YnH2rQBuXEQHQFmVQfKTRvG/Y+EcawIpsGlMPiEYAoysDsVIIPkRXlriVlnyLdtl/uh1LfwgzR0lPhqytJrKK+cK9BqbsdFMQRmbJbG5zsNPE5ZA96Hb4Msx1uf/hK7/UAH3rG3hk2iwaWx66g94+lXbhfQC9iFLWb1kgGGD9ajqeUoEbfz76S6XdDbuEtZrjo2UK3ZDRDPkIkgbEr71K1Ip9tZIFWvgHSJMM2W4SB5E7c9BUL0dwXW37KnZ7tu36OwDR6TUv9qXCLOGxNtMOpVTbYmWZiWF11MliTyimtltx5XrDfaLgYGa6wP/Du/wCWpGx9pvDhvfb/AKV3/LXEbWFW5b/Vz1qiWXfOPvL4jmKXw+CuOrMikhdz3fn6VP8AF1uPl41N7m5rn9/17d7P2ocN/wDfb/pXv8tNcP8AtU4Wi64hpJJ/Y3v8tcG4FwvrmltLa/Edp8AfrW9rC2nxIW2CbQMHU676g7xMVm3Hdn06Y/xvLlhjnxJndT7v5/U+3dOH/alwu31i9ewU3C6/qb2zgFhGXTtZvcU3/wDdrhX/APQ3/Rvf5a4DwPhua6BdQ5YbeRqNtjNK4m1bF24jZlAZgpGoUAndTqR6+9Xc3pm/x/JPFPJdSW2c/ibfRdr7WeFkwL7knkLF8k+mSmH+1Dh8ftLo7/8AZ8Rp/Yr5+4XwwoGuPcC2isSv76nukSPrS1nBADrw5t283ZjtXN48ByqfOenafw85jjcp3z3Jqff6/pevtR+0G1j4w+GZuoXK2bKym7c5dkiQq8p3JJ5CucJuPMfWmsfi1vX0NtMuqjlLHMNTFb8XwvV3WG4DETESUOUn3E1qdPL5JjjnZjdye/ttxVNm7jB+oqX6NntIY0hvQtmI+hqPxNokNpowkH+kkSPOCtWHofhg1nMRMPZ+cqfk9SeipS+RA75AEb+kc4mvcNfBCgaaaDcacgecae9SF7h5/cPof8w/Koy9ag5cuRtgDoNBoVI0MSTAO+9dNucOMdDXqiVFKtiANDr37DfwJ2Hefc00o0EGtbGXbgCsWhYU6nQbd9RXRu1buYIIwDDtAjmO0SPI86mFT1qM6R8SFq0QjqtwxA0zZSYJC/jQQ2L4JftwqA3LJdX0glSDGo3mOY0NSPSzhr3Aty2pYpIIGpiZBA5/60x0eKHtB77tkli+fqxMTlkBd+6edGscXa4SMLa6wKYNx2yJPcNCT7VFb4TpJhzbJa6qNzVjDA8xHP0qK4fhnxWM/SFUi0pUgkRmyABQO+SJPdTmK4lcsQcTYQoTGe22bKfEMAfpW3SziNy0lm5YfsmZ2IaQGSdNoDUFostrtBrnOCW0b+I62+9kZ2K5SQT+seeRmKuXDeBrbdbjXbty5rJZzlJYEHsbRqYHKoLpJxmxac27eHssy/GzIuUHcjTVj3mdD360Wp7hD4drDKLhe0obO1ydmGY5iQNgfaKqHADbbE20uM5sK1w4cOIDNm0n+d9NJinuj/HLV51sXMPbC3CB+rXsE8s9szI8Z07uYb6P8QtYm91DYW0EQXGXmFgj4Vy6TI9qHeiuNWzcx2IGNYqoQC3LZfuwQf4jHOTzpvNbbhN9bJum2rAA3cs/EhaMuyiTv40fpxirVlrWfDreLB4LNlKhSNAQpJHarbjHSVcJbtW1w6lXsrcyhwoUEfAFyEEUX7I8f4tau28AqOCyPaLAHVQMgOYcjIFNdLLKtjbZD2GdbX7HEhhbiW7SsRlJM7SDK840941xTD4Z1sDBW2DLbuAgqsM5I2yHURv48quWO4TZvqFvW1cD4Sw1E9x3FFk2oOCxWXAY0WEa26OueLmdFV2IdrTACOyCDrtrNINg7Qw9k9bhbbHKQ1sX3xGcjZ1Vt57gIO0aVM4bpxYw2e1bwmVQzgw69ogkEmV125mnuinFuHXb4yYdbN4mUzIkTv8Aq2XQN6A900Jq8bXnAZhaQOZcKoY7SwEEx4nX1rKIDWVXo2qgwnWkLlD84IkacyDpp40zxHhi2kGYsXb4VViqgDct3j051L9HlHVkjfMQfQCPrQOPWma4gUSSsAepmubxInhl02bqupMbMsuQVPIS0AjQgxUr05wa38BfYaxZYjyDJc/+Ohf/AEO5G6+Un8qNhVdEezeEJcDIDoQC4Iie41Gsb9qh9nnRxLtnrMsXbOIsshP3R1dwj1Ukj+tXn2k9CcXisQtzDorIFYEtcRNWuu8do9zCug8C4Z1Cle8Wp80s27Z/uU7icMH3nT+dqY8NWSuDWfs44irAqtoMDIIv2pn3qbv9D+KZFFuxbtmczEXrUMdzAnYneupPw08mHrpWW8LdX4SPKdPY1MsZl3Hfw+byeGWePLW/+/04/wAU6NY4gWBYSyTJI622A87hTMRO43oGC+zTiKXEbqbZgho660JjlM13ELnGW7bB8wGU+lN8P4dbUaIoHIAQPlSYyTUTy+byeTOZ53ma1+Nfjpw7hn2Y8TtXBcFi0YzadfaG4jea0ufZtxB75dsPbYFsxQX7fPvadB5xNfQQsr3D11+tEFXU3tmeXL4zDfEu9cdvn/in2b8WvNrZthR8K9fagfPU0qfss4rlydXbyzMddZ375ma+iGB5aVp+izuTSak1GfJnlnlc8rbb2+bT0ExuFv2TetoAHtvpctt2Q0nY/wBE1v0nwkpZPNkDerOzH+/Xa+kvDBfvC0M0rZJJ0EZ3KTPgCzR4DvqidOuCBHw625KsXVRzAUKY8dBvTLbnjJLpXOEYUXbF5P3kK3F88pEeoEetN9Dv2d1ByysPYx9BTPDcN1GLyD4Xsz6qVB+eY+tbdEMH/td6yPH+ENv7Gs/TVu9rTY4dccBlXQ6gkgfU1PcF6PoyN+kW1eSMoJmI30Gkz66U3aSFA7gB7CKcwTaN5T9a6Rzcv43gurvsmoAOZPAHUb90kelRuHvEMFiF1A9Oc/lPnVr6a4btI4GuUg+QP+tVLE2iYIBnwj5meXkd6qw8jGCaBxO2HsXF5lDHfI1HzoqfDRLa6aitCM6ON1mEyTye3PdMx8iKT4FxEYZTZvzbIYkEg5WB31FeY3GjBxbsquvaYHMd9BqTzjl3VK8Cx/X2ySRIMFQCI7jqef51ApxrG/pKG1h1a5mIlsrLbUAg/GwGvlTfEuDNcwaWUILJ1YE6A5eyfLQmncffZLLuIlFLQZ1A1jQ6VXbHSy8dEsBo3jOdzHLxNVVuwudbVsPGcKoaDILBYMHzFUjoTbFzEMzwWCNcEie0WEtB5jMfem7/AEpxCx1lgKNfiFxZ56E/60k/DbpYYjCK2VixAUjPbaSGWOYmYjlE1Da+thbZdb2QdYAVDc4O/n67Se81zbhmMvWr7th1LOc4gIX7JaTouvIVIdG8Xfu4tC1wkqrzP3eahRAGsbcwK24LhsRhGuX3ssMqfvaAkumkidd6G9o7pFxHEXsv6ShUqGygoySDE6NvsKlenw7eHX/cIPmRS3G8Rfx5FxLByoCvZl4JhjLQPDlWnG8S2MvJ1Ft3yWkSApJOWSWgbCTQPdLxPELI8MOP+4a6czHOBMf+a49x69iBfS7iLfV3BkK9khT1ZkEamdd4NTmB6T4+46t1YyanMLL5YUEk5pjl30amWqD0LUHiN2QGAGIMEAj9qonXnrWfaTg7djEW7lgC2zKbhCgAB0YEOANiZHqs1C8E4jet32u2EzuweVyO+jMGJhSDvGtO4zC43FXRev4e43wjL1VxVyqfgAgkAye86nWib406/ZBKqcxEgGPMTXtK8MxjvZtu6QzIrMIKwWAJXKZiNt69qu4PAcTlcqdm/vDb329qsBQSDzAIB8DE/QVB3OHZcPmjt6MTzA7h5VK8OxHWW1Y77HzG/wCfrXN5TNR/GlLWTGsEE+QpvDXs6hhzn5GPwoHD7+Zrw+5dK/8Abtt/ioE+F8cAAW7y0Db/AMQ/Gp9HBEggg7Ea1W+J8IIJa2JHNeY8vDwpDCY17R7JjvU7HzFFmS6VlR/DuLJd0+Fvunn/AFTzqRUToKNtrNvMYqRArSzayj60SiMrBWV6tCPQK9rK0u3Aok0UhjQAzN+8QqDy1J+oqt8XwZe7ZYD4BeI83CJ9Gb2p7inEsgzNBY7AaD5zpWuDvXG1ZAo8zPtFGN8objXR/Ndt3bWhVmBXlDqRoeWsaUj0ewbWuI3Q6wblhXG37rhDtVlxmJNtkJ+BjlPgeRn+dqW40ypFwD9aVNtW5hSQzfMCobTFq3mMUbEEKMi+vjSPDcQ2RWb4o1/8cjEVu76gczqfLv8A5/CtIhekwnIPB/8ADVJxKEBhrI7t9Pzq49Ibk3AO5fqfyiqxxJO1PIj6aUh7I4N95GpPjHoTrFNNfCzJiBJPgNaj7SRzHlB5Hv2593Og8Zt3LiFbY3IzGQOz3Ca1OlqDw99L2IL3mhCSYM7furWcMxgw+I0aUJyse9SdG8xvU5w3gtsW/wBYgLanXlqYGh5ULiXAA6g2VVWmDyEfn/rTSJvirzh70f8Atv8A3TVO4DcxCsww+/ZzfBt2o+LzNT9m1dGEa26ywGUQQcwIgTPtUZw/hWLsybeQZgAdVOgnTXzorOPDGG0Dfg2ww2yaHUKTl15x61ZuimItGwBZkBSQwbfMe0SY75/DlUDjMBjrq5WKlJmJQA90+VTPAuHfo9soTLMczEbToAB5CPnSLEH0QYfpZPcrH1gA/OatHSi9GEunvAjzzLFV3GcBvWrpfDEfESNQH7USDOhHh4CveIW8feUW3TKNOaKDBnU5iaE6P9AWXqbqnm2s+K5T9KTXgWLwl0nCMHBGg7IJWdmRtDHeO87TU1w7giWrHVPFwsZbTTUZYHoN++TUJd4FisNcD4ch9yDoGg7qytofT5UXXDziXHLvYGPwgYAyo/WWwTsTuysdatXR6/h3w9z9HUopz5kP7jRqIkwNZ076rOMXH4tere2EBy75UGm+bUtuCY8asHBOFfo1m5bHbdgxaIALMI0zRptRYoPRa9iFuj9FjrOrI1CxllSZzachV4wWK4nnXrQmTOuaBakqWGaJbQxP861AcP6LYzDsr2ygaCp7SsCCddxtoKkms8Vnt3B5A2PLaPWiY7joQNZSXCs4s2hdnrAih5yklgAGMrpvWVXZK31ddU170PP+qeR+VB4WydrJprJQ6FTsdO6n6Rx+BzHOhy3Bse/wNc3mecMMNdt/dckeT6iononis9/HjuxE/LJ/8dD41xprCm+FGcDq3QyBmJ7JPhz9IpD7KrjFsVcb4XKTHNiXYxP9b51GpOF4rxhTAw0/CwPhzod6wQrzpCk1WSGK4ajjbK3IjT3HOluE9IDaJS8CwBjMPiEaa94+fnW/Bsa9ycwHZA1HMmtV6PF81244RWbTTMSGaAdxG4oLVhMYlwTbYMPDceY3FGqs/wDpRlM275DDY5SPmDTCXMbbIVhauCYzMxQeALBSQToBK70alT9R3G+O2MInWX3yg6KBqzHuVRv9BzoOMfGsItW8PbP33uXLgXytrbWfUioXDdCra3DicfebFXVGaXAW2oXXS33Du28KLuGMBxfEYpRdKHD4dv2aT+tuj77sPgTuC6nvjd17pJEny/8AFMY9pYeQ9KStLqWPPbyG34n1ozbstawua4bjjXZB90Dn5nf1p2vQhOsad9FyBW1O3drr4zREXxm1mt5RuWUDzJj8TVe490ls2XZpFy6vYt2wZAI3e4eWvLf61cw8spAAIIjT0nz1ri3BeDvi7hZjltliblw6DtGSFJ3c6/jUrWM+3TuiZY4S09wy7hrrE8+tdnn2YU3gcQGD3CYBaBPJVjL9SfWkeIcRti31druCiNgo0ifLSotbDFJmFJ2M6+MD61We2uLv53Zu86eXL5UhxO0cgaDAMTBjXlPpUlhwAdp8/wAqY6UMThR3B1+jVdNfH2pKCHJI01E+Z7/Qe9NqOVJ3GEnsj3gnyAGv+lNg1qJRV28K3tERpQp0ryyDGhqg9txHhWyFe6gIeyaNaJ01ophH1jurZiBBIoFtu0a3uttRdmEcE7a+NGdhGtLKpJk8qJeOnrRRreWJAoiuGB02pWdSveRRLf71FGt3FGwNFYrOoNL2Jj4gKPcbYTvRowiKQO6ipbA2FCTTaiqaAwasrSayjSarx1kEa6iNCQde4jUHxpR+IoNgT7fiaVvcUc/AgHixn5CuW44fG/Sn/aHZxCBc7K9kkAPlAuSJIV40J31AG3LnbuifC/0fC20I7RGd/wCs+seggelUfgVp8fxA3LoOW2Q7A8gkBE7tSBp4Gr7xvj1nC5DeJGckCBmOm7Edwke9Fv0fKubtpFOUNnYkbwkaeRJFOYK5mW/m7RV3TXuUCB9a2wlrO9m8hU2+qYSDvnKspHeNKDwZCRifG9c/CqwXt2uwEnXKR+AgeE/Spa9hg9o2tgVyeXcfeDUNgQWxRHJFUepOY/SrG6zvQRvC8U/6OTc1e3nVxzJt+PeVj3oPEMVbcIzNNi6rWmPJWaCjHuIysPCpI2QQ0ahpBHfplMnyEelLLwq0Ea2LcI0EiTuNtSZBFA5hreVFWS0ADMdzA3PnULx/FZ7lrDLuzKX8FBmPkT6CnOHYRrQK9YzWyOyCO0h8G5j0pPCcPGHm67G45ZFzt/vHVNtde0NaBniaMWbLuV08DGlDwlgW0UMwJCgQNdY8aZ4gpEa7/hSVAN7560jYMgMDaVJnT1FEJoHFsOyBLoE5dTH3W+Ieca+lFRwQCDIOooDYf4l8x9ag+i2K/XX7ZiBev2gIEAI7FABtAGgFTdn4l8x9ap2Du9Xj8YvdfNwepDf4hWcnTxrtd4TZYybaz4CPkKT4hgJ2qZBnUbb+9eMs0laU9OHkNtRekmF/2K54ZG9nFWb9HFJdJLM4S+P92x/hE/hV2Vx664BBM8u78abVudIYo7fyPfamUbSuk7cjCuDRFYDSlbe4oiGTVQypG1b5QNaVzdqiteFFMDLvRUAO1L2dqxGyzRTi3BNEid6WsLzo6mjQguLPjRoAk+9R60w7yB40DCBTRGdZ15UrZ0aK2c9rXwo1s6l4d9FN0DnSlp1kQKOxG5FFHW8O+spNLZOtZQW6zg0XZR5nU+9I8ZsABWAgzBjnzH0qWpDjI/V/8w/GvPVlQfQrALbsu4+K7dusT4LcZVX0A+ZqofaZic+KS2upS2BH9K4SY84y+9WHg/HEsYG5cfXq719AvNmNxmVf7XsCarHQrhr47Hh7h0Vv0i6e/KwIUeZgeAB7q25+7XYuC4FcLhrdrlaQAnxAlz7yaH0bE2c53uO9z+JjH0oHSjFHKtlPjumP+Wdfc6e9SaqLNqP3UT5KP9KrmDwu1+0uEa3HZv8AlHZT5CfWjY6+UTsiXPZQd7Hb0GpPgDQuJ8Ut2AM8yZgASTET4DfnWcMvNdUXHULm1QbkKeZPed/KKBjDWciKszAieZPMnxJk+tFrKiekGJbKtiyxW7ezAMIm1bWOsvQeYBCr/TdOUwWTYXBekdvE4jE2bf8A+goM335zByPBWGWg9PsQbeBuOP3Xw7fw37Z/Cq1heEpw3iWHazK4fEA4ZgWLZLjCU7TGSGZV9Q/gKsv2g2M/DsUO63n/AOmwc/JaVq46qZxyZlMctRUVT/A8T1uGsXPv2rbe6Cag+MYo2sVh7X7t3rv7CAgfWjOllyBkg7ED6VWbts4ZiDraJmfuT/hqxYC5KxzGn5UTE4cOINEc56Y9I3w1/C5ScgPW3I2dZy5fGBmPnlpfiN0Di1/KZV+rIPIh7CEEeeUVLdOuibXMKWt6tZm4oG+WO2i+gkDvWK51wnHsbqsxnKtpR/VtQq/2YHpWcnXB27hF3NaXw7P8O3yinKhujlzR18Qw9dD9BUzUjVZS/Ebea1cXvRx7qRTFZE0Rwi65gQfprptFbL3V5ibe69xI2J205UW2dBXaduTd+VEs7VqDW6mqjAe1R32rQGtwaDbD7VteNYprcUUZTRJoKmiKaNR5YEg1tY1PlWwNEU0V4h7dbs3arZTRBQYt8d30ol5hpXi0QUaEttoK9rUGsoq4Ujxn9mP6w+hrKyuFJ24bjLrZnWTl6x2jlmJgmO+ABXSfsXsjJiX55ra+gDH6mvayrEz6Wnhy9Zjb7tqbcKncAZHvv7mmOlt0rhbhHM219HuorfImsrK05Qrx6wLmLsW31UhpHfuf8IqwgVlZRGVB8N7d3EXG1brDZHglkwqj1LMfFj4AZWVZ26ePsp0yw4bCXSd0Vrikbq9oG4jDxDKDU6yi7ZhxIuW4YeDp2vrWVlL215PSG+zm4W4bhp5IV9FdlHyAqO+0U5bvD3HxDE5fRwM30rKysuftP4FyHA79DUrWVlVl42xr56UDr5AAzojkDYG5bS4QByEsYHdWVlZy6dPH26t0QuE5SedoT/Zq0VlZWY3e2V6Kysqo4PxQ/rLngzHkefjXmHHZ9qysrrO3KmIrF3iTWVlaQZdxW5OorysoCIdTW1oSJk17WUUcVom0yaysoopYwtEdjMV7WUWDW0g7mtsOdTWVlFbr8TCa9A7USfevKyimQnifesrKyi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8" name="Picture 14" descr="https://encrypted-tbn3.gstatic.com/images?q=tbn:ANd9GcQwAR6j0im9Cy8JUpDqSaPpEZdrU9egwpP9MUJr_yZLRGI6JZlKgA"/>
          <p:cNvPicPr>
            <a:picLocks noChangeAspect="1" noChangeArrowheads="1"/>
          </p:cNvPicPr>
          <p:nvPr/>
        </p:nvPicPr>
        <p:blipFill>
          <a:blip r:embed="rId2" cstate="print"/>
          <a:srcRect/>
          <a:stretch>
            <a:fillRect/>
          </a:stretch>
        </p:blipFill>
        <p:spPr bwMode="auto">
          <a:xfrm>
            <a:off x="2915816" y="0"/>
            <a:ext cx="3672408" cy="3645024"/>
          </a:xfrm>
          <a:prstGeom prst="rect">
            <a:avLst/>
          </a:prstGeom>
          <a:noFill/>
        </p:spPr>
      </p:pic>
      <p:pic>
        <p:nvPicPr>
          <p:cNvPr id="6160" name="Picture 16" descr="https://encrypted-tbn1.gstatic.com/images?q=tbn:ANd9GcR7kf1aHWaEy1ogUmmi_itLP4pGCehLuMYGTn5LBXdMhbjdfWDM"/>
          <p:cNvPicPr>
            <a:picLocks noChangeAspect="1" noChangeArrowheads="1"/>
          </p:cNvPicPr>
          <p:nvPr/>
        </p:nvPicPr>
        <p:blipFill>
          <a:blip r:embed="rId3" cstate="print"/>
          <a:srcRect/>
          <a:stretch>
            <a:fillRect/>
          </a:stretch>
        </p:blipFill>
        <p:spPr bwMode="auto">
          <a:xfrm>
            <a:off x="3832529" y="3645024"/>
            <a:ext cx="5311472" cy="3212976"/>
          </a:xfrm>
          <a:prstGeom prst="rect">
            <a:avLst/>
          </a:prstGeom>
          <a:noFill/>
        </p:spPr>
      </p:pic>
      <p:pic>
        <p:nvPicPr>
          <p:cNvPr id="6162" name="Picture 18" descr="https://encrypted-tbn0.gstatic.com/images?q=tbn:ANd9GcTqUzfxw0gLow3kpG1Feg7qfiNzuZ2iqBdyIAV9-LClnyaDhoSm"/>
          <p:cNvPicPr>
            <a:picLocks noChangeAspect="1" noChangeArrowheads="1"/>
          </p:cNvPicPr>
          <p:nvPr/>
        </p:nvPicPr>
        <p:blipFill>
          <a:blip r:embed="rId4" cstate="print"/>
          <a:srcRect/>
          <a:stretch>
            <a:fillRect/>
          </a:stretch>
        </p:blipFill>
        <p:spPr bwMode="auto">
          <a:xfrm>
            <a:off x="6156176" y="-1"/>
            <a:ext cx="2987824" cy="3829615"/>
          </a:xfrm>
          <a:prstGeom prst="rect">
            <a:avLst/>
          </a:prstGeom>
          <a:noFill/>
        </p:spPr>
      </p:pic>
      <p:pic>
        <p:nvPicPr>
          <p:cNvPr id="6164" name="Picture 20" descr="https://encrypted-tbn2.gstatic.com/images?q=tbn:ANd9GcSUwQIxMSkz_j_bvV-0QADjoZj_tBjxxcEwe73BRbXDs9jJhK9N"/>
          <p:cNvPicPr>
            <a:picLocks noChangeAspect="1" noChangeArrowheads="1"/>
          </p:cNvPicPr>
          <p:nvPr/>
        </p:nvPicPr>
        <p:blipFill>
          <a:blip r:embed="rId5" cstate="print"/>
          <a:srcRect/>
          <a:stretch>
            <a:fillRect/>
          </a:stretch>
        </p:blipFill>
        <p:spPr bwMode="auto">
          <a:xfrm>
            <a:off x="-1" y="0"/>
            <a:ext cx="2915817" cy="3284984"/>
          </a:xfrm>
          <a:prstGeom prst="rect">
            <a:avLst/>
          </a:prstGeom>
          <a:noFill/>
        </p:spPr>
      </p:pic>
      <p:pic>
        <p:nvPicPr>
          <p:cNvPr id="6166" name="Picture 22" descr="https://encrypted-tbn3.gstatic.com/images?q=tbn:ANd9GcTBrTSKOT5HTy76MIgDUrHmWuCfPsHLBL3GC_RCChY1mxpu3Cfl"/>
          <p:cNvPicPr>
            <a:picLocks noChangeAspect="1" noChangeArrowheads="1"/>
          </p:cNvPicPr>
          <p:nvPr/>
        </p:nvPicPr>
        <p:blipFill>
          <a:blip r:embed="rId6" cstate="print"/>
          <a:srcRect/>
          <a:stretch>
            <a:fillRect/>
          </a:stretch>
        </p:blipFill>
        <p:spPr bwMode="auto">
          <a:xfrm>
            <a:off x="0" y="3212975"/>
            <a:ext cx="3995936" cy="3645025"/>
          </a:xfrm>
          <a:prstGeom prst="rect">
            <a:avLst/>
          </a:prstGeom>
          <a:noFill/>
        </p:spPr>
      </p:pic>
      <p:sp>
        <p:nvSpPr>
          <p:cNvPr id="6168" name="AutoShape 24" descr="data:image/jpeg;base64,/9j/4AAQSkZJRgABAQAAAQABAAD/2wCEAAkGBxQSEhQUEhQWFhQXGRgWGBgYFxYUGBoVHBgXGBgWGBsdHCggGh0lGxgUIjEhJSkrLi4uFx81ODMsNygtLisBCgoKDg0OGxAQGy0kICQwLCwtLiwvLCwsLCwsLCwsLCwsLCwsLCwsLCwsLCwsLCwsLCwsLCwsLCwsLCwsLCwsLP/AABEIAOIA3wMBEQACEQEDEQH/xAAcAAABBQEBAQAAAAAAAAAAAAAAAwQFBgcCAQj/xABFEAACAQMBBQUFBQQJBAEFAAABAgMABBEhBQYSMUEHE1FhcRQiMoGRI0JScqEzscHRFSRDYoKisuHwF1NjkhYlNHODwv/EABsBAQACAwEBAAAAAAAAAAAAAAABAwIEBQYH/8QAOhEAAgEDAgMECAQGAgMBAAAAAAECAwQRBTESIUETUWFxBiIygZGhsdEUweHwFSQzQlJiI/E0kqIW/9oADAMBAAIRAxEAPwDcaAKAKAKAKAKAKAKA5dwASSABzJ0FAVLbvaXs20yHuFdx9yL7Vs/LQfM0BXD2mXtycbP2XM6nIEkuUXyPLGPnQHS2W8lxq89taqeiLxMP0OvzoDodnm0pB/WNtT//AK1KD/UKA8HY8ray7RvZD5yfzzQHX/ROxPxS3La51kH8qA9bsXtBngubtM+Eo/lQHI7J5U/Y7WvU8AXJH6MKA8/+GbaiOYdr8YHJZUz9SeKgOG2lvHaayW9veJ/4zwtj9P3GgO7TtjiRuC/tLi0fkSVLLn6A/pQF32JvRaXY/q9xHIfAMOL5qdaAmKAKAKAKAKAKAKAKAKAKAKAKAKAa7S2jFboZJ5EjQc2chR+tAZ7d9pFxeM0WxrRp8HhNxICkKnxGoz8yPSgEoezS7vDx7X2hLJnXuYTwRjy5Y+i/OgLjsPcmwtABBaxqR94jjf5s2TQE+BjlQHtAFAFAFAFAFAFAFAI3FqkgxIiuPBlDD9aApm3eynZ9x70cZtpRqJID3ZB8eH4f0B86AgP6J25ss5tphtC3H9nL+1A8iTnl4MfSgJ7dntQtblu5nDWlyDwtFN7vveCsdD88GgLyDQHtAFAFAFAFAFAFAFAFAUjfntEisiLe3U3N6+iQplsE9ZMcvyjU+Q1oCv7I7O7naEgutuSljzS1RsIg54bBwPQfMmgNOtLWKCMJGqRxoNFUBVUD9BQlJt4RDXW/FjHobhSfBQz/AOkGqXcU11OlT0a9ntTa8+X1Cx33sZW4VnUE8uMMmfmwAoq9NvGRV0a8pricOXhh/Qm72fgidxg8KMw8DgEirW8LJoUocVRQfVpGVx9qF1j9jD9XH8a0Fdz7kewfo3bZ9uXyO37Urj/swj1Zqn8XLuRivRuh/nL4IsW4e9819LKsixqqKGHBknJOOp8qtoV5VG0zmavpVKzpxlBttvHMte0dpRW68U0ixr4sQPoOZ+VbEpxistnGo29WvLhpxbfgQK9oVgTjvj4ZKSAeueHlVX4mn3nRehXyXsfNfcsFjfxTLxQyK6+KkH6+FWxkpLKObVoVKMuGpFp+JAb97yyWKRNGiuXYr7xIAwM9Kqr1XTSwdLSNOheSkptrCzyKW/alc/8AagHzf+da34ufcjur0bt/8pfIebM7U34vt4VKeMROR8jz+tZRu3/cvgU1/RqOP+Kbz/t+hfZ9vW6W63LSDuWxh8E/FoNAM8623Uio8WeR5yFlXnWdBR9ZdPI82RvDbXRIglDlQCQARgHTqKiFWM/ZYubG4tknVjjIz3r3MtNori5iBbGFkX3ZF9G/gdKsNQzzvdp7vH3+K+2YD8X9pEvTmcr/AKfy0Bp+7u8FvfQia2kDoefRlP4XXmp9aAlKAKAKAKAKAKAKAz7tD3wmSVNnbOXjvphqRygQ/fbwONdeQ18AQJHcHcKHZycbfa3b6yztqxY6sFJ1Az8z1oC4UBn3a9fOsUMSkhZGYvjQMFGin5nOPKtS7k8JHpfRujGVSdRrnFLHhnqVjcnYFtdLKbiTuyjKFw4TIIyefPWqKNOM0+JnX1W+uLaUVRjnKeeWR5trcFsr7CwmQg8fFImQc6Y8sVlO3f8AZzNe11tYf4pcD6YTLZuHsu4S1lt7xSEyVQcQJ7th7ygg6AHOPWtihCSi4yONq9zbzuI1rd5e75dVsRm9+5lnb2c0sUZV41BU8bHXIGuuvOq61CEYNpbG3pur3de6hTnLKb58kU7cWBXv4FZQyniyCAQcKeYNa9BZqI7mrTcLOcovD5fU2KS3gtUlmSJEwhLFVCkhQTjSujiME2keHVStcyjSlJvL5ZedzEGmkvrpTI/vzOFBOoQNyAHQAeFcvLqT59T6AoU7K3aguUVnzx9y0v2X3I5Twn5OK2Pwk+9HHXpHb9YS+RXd2dsPZXKup93j4JFHJl4uEn1HMGqac3CWUdS/tIXdu4yXPGV4PGf0Zdu2E/Z2v/5G/wBFbN3tE4Ho1/UqeS+p7uBtKziskWeWBXLOSHK8WCxxkHyqaEoKGJNEaxb3dS7cqUZNYW2cbFU3/mhe74rcxmPu01jxw8WWzy0zyrXruLn6p2dHhVhbYrJ5y998e8m0tiu77cQxluNfymUEGrEv5f8Afec91E9aXD3Yf/qKdj0f2l03ThjX55Y/yqbTdmPpLL1Ka8X+Rp9bx5I5dAwIIBB0IOoI8DQGTbzbnz7KnO0djj3OdxajPCyDUlR4czgajp1FAaHunvHDtC2S4gPutoyn4kcfEjeY/UYPWgJigCgCgCgCgK7v5vQuzrR5iOKQ+5En45T8I9Op8hQEZ2abqG0ia4ufevrn7SZzqV4jxCMeAGmfPyAoC60AUBBb4burfQhOLhdTxI3MBsYwR1BBqqtS7SODo6bfys6vHjKfJrwMsvNw71CfsBIB1RlOfQHBrRdvU7j19LW7OS9vHmmRVzsy4tSrPHJAScK3wZPPAIOtVuEo7rBuQuKFynGMlPvW5pHZpvRJccdvO3G6AMjnmU5EN4kHr51uW1Vy9WR5bXdNp0MVqSwnya7n4eZLdpTY2dceYQfWRKsuP6bNLQ1m+p+/6Mzns5Gdow+kn+mtO3/qI9RrT/kZ+76ms70wcdncKOsTj/Ka36qzBo8ZYT4LqnJ9JL6mIbsv/WrU/wDlj/U4rmU/aj5nv75fy1Vf6yPoF+R9K6582W584MCxIHNmIHqWOP31xj6ksRXPovojR+1vSGzU8wWz8kArcu9onlvR3nUqyXh9Sr7o7re3mUCTuzHw/d4gQ2c/uqilR7TPM6+o6l+C4W454s9cbF02f2XQIwMsskgGvDgIp8jjXHzrZjaRW7ycGt6SVpJqnFR8d2SvaMgXZswAAACAAaAAOoAFWXHKkzT0VuV/Bvfn9GRfZBb4tpZPxyaeiqB/Oq7Req2bfpJPNeEO5fVl9rbPOhQBQGVbUi/oPaiXEY4bC9YRzqPhin6SAdAc5/8AbyoDVAaA9oAoAoAoDLtvr/SG8EFs37CxQXDjoZTwlQfqn60BqNAFAFAU/tL2XNNbrJAX44m4iqEhmUjBxg6kaHHrWtcwlKOY9Dt6Fc0qVZwq4xJYy9kzPN2975rNn5y8QA4ZJHHCQc5AOda1KdZw8fM9NfaVSu4x/tx1SXM73r3xa+SNXjSMI3ECHLZ0IxqPOlWu6i5rBGn6TGzlKUZN5WNi1dlOwnTjupFKh14IwRglc5L46A6Y8a2LWm16zOP6Q3sJYt4POHl+fd9y175bIe7tXhjKqzFDls491g3T0q+tBzhhHG0y6ha3CqzTaWdvFYKjujuTc2t5HLJ3ZRQ4JVjnUYGhFa9KhOE02drUdYtrm1lThnLxuvE0eRAwIOoIII8jzrdPLxbi8ow7eHYMuzrhWwTGrh4pMErocqr+BGg865dSm6UvDofQLK9pX9Fxz6zWJLrz3a/fIkl7TbvBysBz5MP/AOqz/FT8DVfo7a9HL5fYQ7P93GuZ0lYHuI24yxGjuNVVfHXU+lRQpOcs9EWaxqEbei6afryWPJdW/wAi87/bry33c90yL3fFkPnXixyx6GtqvSlUxg89o+pUrPj7RN5xt4HG4G601k0xmaMhwmOAseWc5yPOooUpU85MtY1KjeKCpprGd/EuVbJwysdoW1mtrXiWNHLOq++vEi9eJh11Ax5kVRcT4YZwdbRrVXFxwuTWE3y5N+CGnZxvFJdpKsqIDGVwyLwqeIE4x0Ix+tY29VzTz0LtbsKdrOLg362eT5vkXKtk4YUAUBB767CW+sp7dx8SkqfCQaow+YFARPZNvCb3Z0Zf9tDmCXx4kwAT5leE+pNAXKgCgCgCgM77OOGXaO2Z+bd+kQP9xFIx+lAaJQCN5dJEjySMFRFLMx5BQMknyAoCFTffZxGRe2+Of7RR/GgJG22zbySGJJo2lChygYFuAgENjwIIPzFAM9sRWJlijuRB3spIjDheJyOYXqawcIvdGxSu69JYhNr3i9vu7aocrbxA+PAKKlBdDOd/czWJVH8SUArM1AoAoAoDiWMMCGAIPMEZH0oTGTi8p4Iv/wCMWec+zRZzn4BzqvsodxufxG6xjtJfElY0CgBQAByAGBVhpttvLOqEEftLbdvblVnmjiL/AAh2C8XIaZ58x9aAJNtW6zrbGZBOy8Sx5HGV11A+R+lARl7vVs13a1lubctyaNmXGfAk6Z8s5qGk1hmdOpKnJSg8NdULvfWNgUiLw2/e5KKSE4yMAkePMfWojFR2RlWr1Kz4qkm34j+fa0CSpC8qLM4ykZYBmGvIczyP0rIqHtAFAFAZd2NIY7nbEWnCl1kAchkyfwC/SgNRoAoAoAoDOdyZhDtba8B0YyR3A80ZdcenEKA0agGm1dnpcQyQygmORSjAEqSp5jI1FAYVs7dOzXeNrMQhrcRn3GJcZ7sHOSc5zQHW2Gurfa+17iw7pTbwRhuMZKxd1F+zHIkBANaAnhvG13cbAklggaWcOxchsoVOCY/ewM4yAc4OKAY23aPdi8xcXMcDd/weyS28iKIuLAYzdCRrk6Z8qA13eG+aC1nmTBaOJ3XOoyqkjOOlAYtP2m7XWK0vGS3FvKxiCD77jIJbJLIPQ9KAsW7++m0INoXFrtIxOEge5zEMcIVQ/Cp6jGRr9aAh9kdp19JwXWVlRpSj2UcEpdIckd4JQCCRp6nw6AS+/G+91DczrHdWsEcKh1Tge4lc8IPDKFH2OcjnjmPGgPP+pV5JDspoIYWkvDKjo5ZRxowQFWz7q5ydc0Ajsnf/AGk8G1Q8cb3NoyogiVmAJdkc4yS4XhLUBIdmO+cl1cvC99Fcju+IAwtbyBxjIUEYcYznqNKAlu2PdoXuzpCAO9gzNGfyj31+a5+YFAZ5uuk11ZbU2vLkTezm3hK81VI1V2XqDgAZ/NQHuyN3LJ92ZLpreM3Cxy/aYIcOJCFJPlpQFe3junbZOxpJMllknUFtSUWReHn0wAPlQGh72ITvLssgf2ZPyAloDWqAKA5dsUBl/YkvHJtWcElZLtgp8QC7Z+jigNSoAoAoAoDL9/R/R+1bPaPKGYey3B6AH4WPy6/3KA0e2l+6T6HxFAOaAqMG4ka7UbaQmfjYEGMheHVQuh59M0B7e7iRPLfTLJIr3sXcyciF0A4lGOeAKAY2vZtHG+znFxJmxBCjhXDgsWOfDOcaUBxtHs178lJb64e2Lh+4fgfQNxcHeMOPhz0zyoC5bT2es0EkBJCyI0ZI5gEcOlAVCbsutnsoLNpJSsDtIjZAbibnnTFASbbkQnaD3zM7O8RgaM44ChXhPTOo86Ah7Xs0EXdxpfXK2kb94tsGCr8RYqWGGK5J5+NQ5JE4Yhf9mCSTXbrfTxpdkmWNeDDcyFyRnAJOnhpUcce8cL7h3szsxgh9gxPK3sTSOmeHDF2DkNpyBHSpzkgXsezuOJr9kuJ1N4/eEoQjxPxtICjLr8TcjzAwakCuwdxu5uluri5kuZY0KRl1RAgb4j7oGSRkZPiaAsu1rLv4ZYieHvEZMjXHECM/rQEFuNueuz7NrVn75GZySV4cq2hUjJ6UBVf+ituHIW6uVty2TAG90rnJQnw8+dAWjezcO1vrSO1YGJYsdyUwDHgYwByII0INAR25/ZjBYz+0NNLcTAFUaQ/ACCDwjxwaAm9z92fYElXv5Z+8kMuZDkrnoKAsFAVDtF3k9js5ZF1kb7KBerTOMAgdcDJ+VAPtwdgew2MEH3wvFIfGVvecn5nHyFAWGgCgCgCgI3eLYsV7byW8wykgx5g9GHmDg0BRdxNtyQyHZV8cXUAxC55TwD4Cp/EF6dQPEGgNEguM6Hn++gHFAFAFAFANbzaEcXxsAfDmfpWrcXtC3X/JL3dfgXUrepV9lEPcbxMf2SY82/kK4Nx6Q9KUfe/sjfhp8V7cvgR817M/xSEeS+6K49bVbmo+c37uRtRoUYbR+I3MWeZJ9Sa0ZV5Pd/Uu4sbB3A/4ax7RjjZ0gK/CzD0JqyF1Uh7MmvJsxeJbpMeQbUmT7wYeDD+IrpUNbuafJvK8SidrRn0x5Ejb7wrykUp5j3l/mK7dtr9GfKouH5r7mnU0+S9h5+TJeGZXGVII8jmu3TqwqR4oPKNGcJQeJLApVhiFAFAFAeE4oBjeXYCsSQqKCzMTgBRqST0FAZ3u9GdtbQW9ZSLC0JW2Dad9NnWYjwBGnoPOgNToAoAoAoAoAoCqb+7mJtGNWVjFdQ+9BMuhVuYBxzXI+XOgK3uxv0wm9h2qot7xcKrnSKfoGB5An6HyOlAaFHOV0P8AvQDqOQHlQHsjhQSSABzJrGc4wi5SeEiYxcnhFc2jt5mysOg/F1Pp4eteYv8AXG8xocl39X5HWoWMY+tV37iKWLXJ1Pida8zOq5PP/ZvcXRCoFUuRhk9C1jxEZPeGscjJ7w0yRk84aZJyecNZKQyeFayUicnMRZDxRkqf0PqK27e7qUJcUHgSUZrE1lFh2XtoSEI/uv8Ao3p/KvY6fq9O4xCfKXyfl9jl3Fk6frQ5r5olq7JohQCUk4HmaAitr7Vjgiaa4cRxJqWPL0H4mPQCgMzSS63jlKR8dtslD7zcpJyDy/25Drk6UBruzbCO3iSGFQkaAKqjkAKAc0AUAUAUAUAUAUBCb17q220YTFcpn8LjR0PirdPTkaAzmSXaewzwyK+0Nnjk4yZol8D1HzyvmKAu2wN6LW8i723mUgDLKTwyJ5MvP5jSsZzjTi5yeEtyYxcmordje+v2nOCSEHIfxPia8TqWpyuJYXKPRfmzu29vGhHvl+9hNVxXElJtlrZ2oquTMWzsLWGTHJ0FrHJGT3hpkjJ7w0yMhw0yMnJWmScnJWssk5OStZKRkmJumatjNp8jJPBLbJ2uRiOTXorePk3nXrtI1bjxRrPn0f5P8mc+7tVjtKa81+aJJ5Wb0+n1NelOYUXebtIt7d+4tVN5dnQRxZZQ3g7DnjwXNANNj7hXW0JFudtyZUYaOzQ8Mafnx+4ZPielAahbwKihEUKqjAVQAAPAAUApQBQBQBQBQBQBQBQBQAaAz++2ba+1NNBBGjkcLSKvCWGdTppr48zXi9W1Dt58MfYW3i+/7HbtLdUo8Ut2d3E4jA6k8h41xadOVV+HVm3GDmxn7LNMOLhyOmuB6AV3LXTasqfHRjld/VkyurehLglLDE7aZoXwQR+JTp8xWpdWzl6k1iS7/wB7F0lGtDMXnuZPxEMAQcg8jXBmnF4e5z5ZTwxQLWGTHJ1w1GSMhw0yRkOGmRk8K1OScnBWpyZJnBWpTMkzhhWaZkmN52Hw8yengPE+ArYpp44un75Fkc7kPe7oSbSn4bi/mFsAP6unuhvxa8iNOoJ1Ne10fUe3h2c36y28V90cm8t+B8cVyfyL1u7uxa2KcFrCsfQtjLt+Zjqa7hokxQBQBQBQBQBQBQBQBQBQBQENvJfcCcC/E3PyX/euJrV52VPso7y+S/U37Chxy43svqV+JMCvE1JZOrJ5PI7cKSx95tdT+4DpUSrOWILku77iU28R2Q82L+wT5n/Ma+j6WsWkPf8AU4epf+VP3fQVv7JZV97QgaN+H18qtu7OncxxLfo+q/TwK7W7nbyzHbquj/XxK9s2/EbEcSumcEoQwB/EMfurxGpadUhLgqLE1t4r7dx6FSpXdPtKTz+9mWRcEAjUHUHxFeceU8M0nnZnVQQFAFAeYoSclanJKYm+gydB4nQVnHLeEZIa2xe4PDbj3eRlYe4Pyj75ruWGi1bh5lyRZUcKCzV3/wAVv7+4T9kEU0yAlscGSdSSRqTU6xSjRqqnHZfZGcajqUoTfidcRUhl+JTkVpW1aVKanF80ThSTi9mXCyuRIiuOv6HqK+i2txGvSVSPX69UcCrTdObixetgrCgGu0bwQoXIz0A8TVlKm6kuFFNesqUOJjLY+2e+Yqy4bmMciKur23ZrKZr2t520uFrDJetU3goAoDmRwoJYgAaknQAeJoBps3a0FwCYJo5QpweBlfB8Dg6UA9oDwnFQ3hZYXMpV3OZZWc8unp0r59f3Tr1JVO/byPRUqapU1E9UVy5MM7I0rBPmY9RTYh+wTy4h+pr6bpUk7SHv+pyNSWLmXu+hWO0baDfZ26nCsDJIeWVBwq58NCTXorCmnmo+nJHAv6rSUF1K5uuA9tNdxOohicRMp0Lk41XXQ+8MA89a1NSo0NSiqO0l7Mu593k/1NnT6tfT32z5xftR8O/zRbdi7ZCqPvRnl4qeuP4ivmupaXUhUcKi4Zr4P3/RnsF2V5TVai8/vZ9zLCLyPAPGuDy8fTHPNcPsKuccLNfsp5xgWBqorIraO0WhlGRxRso05EEHUj9K6Ftawr0eTxJP95NqjRVWny5NM6Xb0OObDy4axem189PiQ7Sr4fETO2+NgkMZZ20XiIXPyz4a1sUNJqVJYb90eb/QydsoLiqySRR7nfQTO2PtBC+JEPuggHDBQDqDgjNe40b0YoOLlVfP/Fb+993gji3+tfhpKFtDf+5/kvubZZFO7QxgBCoKgDAwRkV0VBQ9VLGChzc/Wbzkqc2txcn+8o+i14DXZZumv30O9T5UKa8H9TlhXJizNElu5c8LmM8m95fXqK9X6P3eJOi+vNeZp39Liiqi6cmWOvVnJG1/diJC518B4mrKVN1JcKKq9ZUocTGqMl3DqCNfmGH76salb1ChOF3S58vuc7J2MIWLFuJuQ0wAKmtcuosYItrNUXxZyyVrWN0KAKApe/cftVxZ7PY4inLyzgEgtFCAe705BmZc+lAG1uz2AASbP/qVygwjw+6rY5LKg0dT560A93J3ma6WSG4URXtueCePz6SJ4ow1HrQDbeq5muLuLZ8EphDxvPPKuO8EQIRY488izHVugFRKKksPZkp45oru1N1bvZqtcW1xLdwr70tvN70hXq0TjXiA1xjWuVe6PQuIYilGXRr8zYp3VSL5vJLbKvkuIo5ojmOReJT18wfAg5B9K8DcUp0ajpz3R1YTU45Q9xpVHUdRTd2HiaWPOOFuIeOG/wB6996PXHFbuD6czS1Onlwqd6x8Cn9ruziJI8ZxJC8QP98HIGfPNezsfXpTh1PMXy4KkJ9DD9i2c3fpFh1w6s41AHCc8RHLTXBrSoUZusljZm5XrQVFyzuj6H7O9lCW0dmAIaZyoPgMLkHpqDVmq06Vaoo1IppIw0udWlT4oSabHeyoVEkpCgYZlHkBppXyrWZJVXCHKKb5HrakpOjBSfPCb95K1xjWEbq0SUcLjI6HkQfEGraVedGXFBmcKkqbzEbbvbvwSqxkDFkdkI4iBgHTQeVe70y2o3NHjlv5mV7e1qUkoYw0nsYx2iRyhpOAuDDcSDAJBVNQpHXGMDPga9lUtadO1j2MUlybwvDdnkqd1UqXUu2k29lnz2RB7mbPk+0fB98CJBjVmYjl/wA61Zp1NxzUlsV6hUUnGnHfJ9WwIIYVHSNAPkq/7Vyqs8Zm/FnVpwbxFeRUdnkshc83Zn+p0r5ff1e0rykz0VVKMuFdEkKsK1osxQmshRlcc1INb9nWdKrGa6GTipxcX1LjNLhCyji0yAOulfS6eJ48TzdRuCbxloaWje0RfapjJIxqOXIirprsZ+ozXpP8RS/5Iju2t1jUKowBVU5uTyy+nTjTjwx2PbidUUsxwB1pGLk8ITnGEeKT5HFrdpIMowPj5VM6coPEkRTqwqLMXkWJrAsKVH2n2RkIYSrAHMa3LRkW7ODggP0APU6UAnvOeDa2zLgao6z2+eY4mQOn1w30oC8o2QDQFE7RdmSQvFtW0H29tpMoGs1r99D4lRkj/YUAlZXaNtuO4VgY7qwBiPiEkDN/lbPyoDQaAy62tvYdqXFmukE6+1wL0Vs8MyL4DI4sDlXk/Sa0XDG4iuez/I3bOph8JZVrxzN9jZbj2edJfu/A/wCU8j8q72iXnY1ee37+m5ZOn29Fw67rzLDvBsaO9gaKTkdVYc1b7rr/AM1r6JQrOnJTj/2ebrUlUi4yM5Xs3vC/C00QTkXGeLh8lxz+ddR6lSxs8nKWmz4vA0Pu47C0Cposa8K55lumfEk61wr264ISqy3/AD6Hds7bjlGlH995CbJh4UGefX8x1P76+V3VTjqNnbuJJy5D6tY1woBPY83dXTqThZgGXw4xzHrXsfRu7X9N+XvW3yJuodpbqS3jyfkRm+m4zXEvf2rKsjaSK2eF8cm8m6edfQbW9VOPBPboeXurPtHxR3ONz9w2hlWe7ZWdP2aJ8Cn8Z8T4eFTc33HHght1ItrLs3xS3LBvVee6IEPvy6HyT7x/hXldZvI0aLj1f0/XY9Hp9H1nWltH6jEIFAA5AYFfO3Jybb6m1lt5YkwrJGaEZRoavpvmWRLVsaXihQ+WPppX0bTqnHbQb7sfA4l1HhqyRyl65nMfAeHGeLX6+nSuo6cez488zmqtN1+z4eXeMdrC475e74uHTGPh8+L/AHq6j2XZvi3Ne5/EdsuDOPl7xzvBZtJGOHUg5x46VXbVIwnzLb2jKpT9XoNN2rF0LM4KgjAB5nXnVl3VjJJIp0+hODcpLAz7Ur5odl3LIeFmVY+LUcIkZULZHLAY1pHTJax2NB7Glr3atB3apwEZUrgfv55oDMNubFmtP/p3GWhZhPsuV9TFdRnjFqzHow4gufH6AaNudt1by3SVQV4gcqdCkinEkZHQq2fkRQE5IgYEEZBGCPEHmKAweR32fPImpXZlyJowc62Fx7siDxADfpXPqTdK8hnaacfeuaL4pSpPvXM3S0kDIpByCAQfEdD9K6BQUXtTh7uXZ15/2rgRMf8AxzAqf1xWhqlHtrOpDw+nMspPE0S2MV8wOvk5uIQynPp6jwrKnNxllEwm4s9sllSMRmU8I5Y+Lh6Lnyrrz124VNUqbwl8fLy7jGp2Uqjmo8/lnvwcm2TqWz+Y1zXd13zyZ9pPuXwPJ7PjC5diFOQGPEM1c9Sryh2c22hCrwtvhWX3DiNcDFaEnllTeWdVBAUA3vbXvABnBBDBuoI6iti3rujPiRZSqcDz8h0byf8A7i/+vP1rtf8A6S68PgU9jQ/xfxPTtuZFPHGraaFTgZ8/KujbekrlynFN/Aj8FSm1wyx5kdYwMSZpTxSP9AvgK89qN7O4qNP3+P6LobVWcUlSgsRXzHDVoIwQi9ZosQk1XRM0T+7LfY48GI/jXvdDlm2x3NnL1BYq58CWrsGiFAFAFAQ+9+yRd2VxAf7SNgPzYyp+oFAMuz7bHtVjBIfj4ArjqJE9x1PgQR+tAPd7NgrfW0kDHhY4aNxkNHKuqSKRqCDj9aAzvc/a7w3hWUBGuHMU6chHtONdWH9yeP3gfEGgNajfIBHWgMp7VbAR3iy8ku7S4tXPTjVDJGT/AJvpXP1KGYRmt4yi/ng2Ld+s496Zd+z65MuzbJ25mCPPyUD+FdA1xj2tW5fZVyRzjCzD1jdX/cDUSipJp9Qng6gk4lVvxKrfUA18klHhbXcdmPOIutVshg40ogtxoUNXZRflDmFSBrVUnkqm02KViYBQBQHjcqlEoZsTVySNhJDi3Y1XNIpmkehOE6cjzHgfEVLlxLnuhnO+5y1QiUIvWaLEJNV0TNE5uuPs2/Of3Cvc6Cv5d+f5I5mo/wBReRM13DQCgCgCgK7tvfexs5hDcXCpIQDghjgHkWIGF+dAV/Zcq2W0niQg299m7tyMcPfgDv4gR+JeFxQGgI4IBHI0Bk3bPshoT7dFkK/AkxH3ZEPFb3HqrDhPkRQF93I24t7Zw3C499csB0caOvyYN9RQEF21bKM+ypmX44CJlPUBdH/yM9Q0msMJ4LDuVZ9zs+0jPNYYwfXhBNSBTe2172yuoz96GUf5DQFR3Luu9sLR+phQH1A4T+or5dqNPs7upH/ZnXovMETq1oMyZDbY3ws7Vik0694OcagyOP8ACoNb9tpd3cpSpQbXfsvmUSrRie7B3stLxikEmXAzwOrRuV/EA3MelRd6ZdWiUq0cLvXNCFWMuSJutAtPGcDnUpNkpN7Dd75BzIHqQKsVGb2Rn2bFI7lTyP8AEVjKnJbkODQrWBgeFRU5Jyz0CoIPGNSShFqyRmhJ6zRYhFjV8UZosW7iYgHmSa9/o0OG1Xi2zk30s1mSldU0woAoAoCh9m1lHNbSy3EaPPcTTtMWAc6SMgjOeigAY5CgIDePdw2rLaBilrJIJbGfOtnfalYST/ZPyGepI86AuW5W8PtMXvr3cyMYp4zoY5xzH5W5j1oCf2nYJcRSQyrxRyKUYeRGKApPZHsG4sEu7WcHuo5yYHPJ0YakDpyUnzJ8KAvFxcoMhtc6Ec/kaA8S48EbHyFAdSp3iMpBHECuvmMUBmHZkxFisZ5wyTQnx91zjP1r53r9PgvpeOH8jp2rzAdbx3E800NhaMUlmBeWUc4bcHDMPBmOgq/QNMjczdWqsxj0739kV3NXh9VFx3d3UtbJOGCJc/ekYcUjt1Z3OpJPyr3iSSwjQK92uW0aWi3KqFuYZYTA4GG4mlVWTI1KspbK8jVNzThUozhPZp5Motppoe7Rv1jGvM8gNST4KOtfLKFCVR8tu/p7zsU4OS5kQbW5n+Ju6Q/dXVv8TeNbyq21D2VxPve3uRfxQidDdWLGvET4lqj+K1c8sfAj8QJ/0AYveikdG88Mp8iPCsv4gqvKrFNfBmSqqW5I7NvmOUkXhccxzBH4kPh5dK1bihFevB5T+Pk/H6lc4Z5ok60ygKATY1kjJCbGskZoRarEWIa3s6xozuwVVBLMTgAdSTWzRg5zUYrLZllR5s9sN+cxxi1sby4XAw4i7pT5guRkedfSLWl2NGNPuRwa0+Obl3j1N/Yo8e2QXFpk44pY8x/ORMqPnitgrLXDMrqGRgykZBBBBHiCOdAd0AUBQbJf6P2nJB/YXnFcwZ5LcD9vEPzDDgetAXDa2zYruB4ZV4o5Fweh8iD0IOCD0IoDIpb6XZ120k+s0ISO5Iz/AFuwLBY7tR/3YiQG8vKgNltJeJQc5z16EdCPI0Ai8hkJVdFHNv4CgFobZV5D59aAWoAoDIpr2HZm0riN5oxa3TNMrBge5uAB3kbgfDxDUeeK836QabO4jGtSWZLk13p/Z/I2rarwPDJ3stha4a52k+guWEcK/ht4iVX04jk11tOtFaW0aXXr5vcoqT4pNl02rfpBG0kjKiqMszHCqOpJ/wCZreMDNDey7XuIpAjLs+Bu9RnHC1zOMhGC9I1zkfxzp5vXdVp0qbt6b9d8n4Lrnxexs21LMk3sWm2t1yWIy3LXn6eleInUljh6HTnJ7IdVSVHBUnrj0FZZS6GWUuh6ueuv/OtQ8dCHjoN7m1B1HMajy9P5VbTqtcn1LIz6M6t2JOfLFYzSSE0khZjWBWkIzShRlmVRyyxCjPhk1nGLk8JZ8jJtLcTDAjKkEeIIYfUVlhrkzOLTE3YDJJAA1JOgAHMk9BVkUZ7blf2TZHasytIeHZ6tmKP7920Z1lfwhDYwPvV7vSNKVvFVantv/wCfDz7zlXNw5vC2NQDjkoyBppyHlXcNQHVXBVgCCNVYAgj060BTLrZU2zpe92dEZbd897ZqwXhY699b8Wi5OcpoDnNASexd9ra4cQnjguD/AGM6GJyeoXOj/wCEmgLJQFY7Q9itc2hMOlxAwngbqJE1x6MMqfWgH26O2UvLWKdPhkUNj8JPxJ8m4h9KAiO07dyC7tHeVmjaBXdZUXicLwnjTH3lYaFfSgDcfYT2tpCkkjyTvHGHZjokaj3Y1HIBQceJOSaAt0aBQAOQoDqgPGYAZOgFAUO+kutsZS1kNts/JDTjIluMHDCH8MfMcZ59NKAZy9iezCDpMCfvd6Sc+Oo50Bftk7OjtoY4IhiONQijnoPHxNAUPe0+2bVitW1trWMXEqH4ZJXJESsOoXHFXD1+9lb23DB4lLkn3LqX29PjkT6n/nL6V88Z0sYOgagjB1moAZoQGaA5bWpRKPM1JJwTU4Mkistsy3udrCK+USRtbhrZGJ4O8Rj3w4c4L4KnXpXuPRjs/wAPPC9ZPn5dPcc67zxcyem7NbMEtbd7aPr70EjIPmhypHlivQVrejWWKsVLzRrxnKOzIuXca9mdYLm6SWyzxSEJ3c8ijlC+Pd4SeZGCQMVo0NGtaFbtoLn0W6XiiyVxOUeFk3ubH3vtFyPdR3a3twBgJbwExLwjoGcSN6FfCuoUliCOoAUKQOmooBO4uNNRwuuoz18cHrp0oCPv9qd3ckYye4DBfFmk4FHzJFALbx7Fju7Zo51BPDkMPiSQDIdG5gg6g0Az7PNptc7Pt5Hfjfh4HbqXQlCT5kjNAWOgKJuCPZrvaFieSTe0RDTHczgNhfIOGHzFAXoigE4V1J8f3DlQCtAFAV3e+zluRHaJlYpSTcSDQiBcZjU/ikJC+Q4jQE9BCqKqIAqqAqqBgBQMAAdBigFKA8Y41oDLt1rr2q4vb9RiK4dI4gfiKQgxlz4ZbOleJ9JriM60aS3iufv/AEOhZweGyzA15jBuYOgajBGDriqMEYDipgYDipgYPC1TgYOSakywcE1OCcETvBsr2mMBW7uaNhJDKOcco5HzU8iOorf0+9nZ1lUjzXVd6/exXWo9pHBN7q73rO3s9yO4vVHvRHk//khbk6nnpqM619GtrmlcU1UpPK+nn3HInBxeGWmrzEq2479yJbGQ/a27sy9OO3kdnjkH1ZD4FD5UBaaA4liDDDDIoClyXIudsosauY7eF+8kCnuzOGUpFxcuJQWJHiR4UBa9rXgij4icZZUH5mYKo+poCosV2ReMxPDYXZZj+GC6Clj6JIAf8Q86AvVAZ5vUDabasbofs7lGs5PzZLxHzJP+mgNCU5GaA9oAoAoAoAoAoBntm9WCCaVzhY0dz6BSaAzns/tTFs62VviZTKfLvGaQD6MK+b6vVVW9qSXfj4LB2LaGKaLEDXMwX4Og1Rgxwe8VMDB7xVGCMHnFTBODwtU4GDkmpwTg5JqUjLByTViRlggd8Bbezs91osfvK6nhkR/umJhqHJxgfWuppjuI1l2D5v4Pz8CmvCm4ZmZ9sztuvoU7sqk4BPC8oPecH3Q5QgMcY1xX0GOcLO5xHjPItW72/K7XKe8lptWEk27691Kp+KFgeatjVT4AjUVJBdLLfiVfs7vZ91HMMA90nfxsfFWB5HzoBS7l2lejgiT2CE6NLIVkuCM6iONSVTI+8zEjwoBns+9uNmn2KOyNxEi8aPBIve8LMfenSQj32biOQTkgnTlQD63mub+WAvbSWtvC/esJineSuFIjQKpPCoJ4iSearjrQDPtNtRetabOzrO7yvg4xHFGx4j/jMYoC90BU+1HY7XOzphHnvosTxEcxJGeLTzI4h86Ae7l7dW8tYZhj7RAxGc4fk6/Js/WgJ+gCgCgCgCgPGYAZPKgM27Rdp+2SJsyFsceHumH9nbgg8BPR3PTwrR1C8VrRc+vReJdQpOpLCJNAAAAMAAADwAGAPpXzmSbeWdtRwsHYNVtDB0GqMEYPeKowMBxUwRgOKmCcHnFU4GDkmpSJweE1mok4Ijb+34bSIyTPgDkBqzH8KDqf0Fb9pZVK8+GC/TzIqVI0o5kYTvhvXLfy5b3YlJ7uPOQB4nxY9TXuLGwhawwucnu/30OLXryqvL2K9W8UHSMQQQcEagjQg+IoDeezLfHaptTNPA13ao3Bxr/9yAObKP7ZRoD156nFAXaXtP2aoHFMysfuGKUSf+nDmgIO72t7TdC62bbXxn4RGz8Cw28qKchJRNjOMnDKARnnQEsNp7cl0SytLfP3pZ2lx58KAZ9KAlN2923imkurubv7uRQhYIESOMEkRxLqQMnJJOTQFkoDwigM02PbNsrab23K0vGMtsdcJcAZkg8uIZwPSgNKjcMMjlQHVAFAFAJzTBefyHU+lAZR2pdqItQ1vasrXXIkYZIPM9Gk8ByXmfCgMw7Nr/aEt73dsTIZmDTcYLLjOsjtzGMnXNaV5Y0rpevutn3F1GvKk/VN8vNlSxchxr4j+I6V5S80etR5pZXevzR1qV1Tq78mM1lFcd02bDixQGq+Exwe5qOEYDNOEYDipwjB4WqeEnBwHycKCT4DWrqdGU3hLmTjCy+RJ2Ww3fWX3V/COf8AtXobLQpy9aryXd1/Q0qt9CHKnzfeON4Nz7S9g7ieIFRqrDR1b8Stzz++vT0aFOjHhprCOXUqSm+KTMN3o7EryBma0K3EfQZCS48CDofkauMCoDcHaXFw+xT55fszj68qAvm4nYpNKwk2jmKMH9kCO8b8xGiD9fSgN8sbNIY1jiQJGgCqqjAAHQUB09uhPEVUnxIBP1oBWgCgCgCgCgInejYa3sBiY8LAh45B8UcynKSL5g/UZFAVyy3oa3cQ7Q4ba45BzkW0/wDfjfkrHqhwQc0Ba474kZC5Hip4h9RQHr3rDXgI8ycD60BXtub92ltnvrmJT+BD3snoFXNAZ1vpvhtK5Tu9n2d1HG41maNu9dTke5j9mpHz16UBU91+yK/upB30Zt4s+88nxY68K8yfXAoD6E3T3Wt9nQiG2TA5sx1d2/Ex6+nIUBN0A1utnRyfEoz4jQ/WtSvY0K3txWe/qXU7ipT9lkZLu4ufccjyOtcqroFOT9STXnzNyOoy/uWRA7vydJF+hrTfo7U6SXzLP4hT/wAWcLsKb8Siq16PVm+bRk7+l3MVTd5/vSDHkDV0PR2WfWkvgYPUIdIjmDd6MfGSx+grfo6FQh7bb+RTPUKj9lYJSC2RBhFA9BXVpUKdJYpxSNOdSU+cnkVq4wCgCgCgCgCgCgCgCgCgCgCgCgI3eK0jltpVlRHXgY4dQwzg64IoD4+k2jLGzLHLIihmwquygankAcUAnLtSdgVaaVgeYLsQfUE0BuPYDsyF4XkaGNpARhyilhoOTEZoDZqAKAKAKAKAKAKAKAKAKAKAKAKAKAKAKAKAKAKAKA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70" name="AutoShape 26" descr="data:image/jpeg;base64,/9j/4AAQSkZJRgABAQAAAQABAAD/2wCEAAkGBxQSEhQUEhQWFhQXGRgWGBgYFxYUGBoVHBgXGBgWGBsdHCggGh0lGxgUIjEhJSkrLi4uFx81ODMsNygtLisBCgoKDg0OGxAQGy0kICQwLCwtLiwvLCwsLCwsLCwsLCwsLCwsLCwsLCwsLCwsLCwsLCwsLCwsLCwsLCwsLCwsLP/AABEIAOIA3wMBEQACEQEDEQH/xAAcAAABBQEBAQAAAAAAAAAAAAAAAwQFBgcCAQj/xABFEAACAQMBBQUFBQQJBAEFAAABAgMABBEhBQYSMUEHE1FhcRQiMoGRI0JScqEzscHRFSRDYoKisuHwF1NjkhYlNHODwv/EABsBAQACAwEBAAAAAAAAAAAAAAABAwIEBQYH/8QAOhEAAgEDAgMECAQGAgMBAAAAAAECAwQRBTESIUETUWFxBiIygZGhsdEUweHwFSQzQlJiI/E0kqIW/9oADAMBAAIRAxEAPwDcaAKAKAKAKAKAKAKA5dwASSABzJ0FAVLbvaXs20yHuFdx9yL7Vs/LQfM0BXD2mXtycbP2XM6nIEkuUXyPLGPnQHS2W8lxq89taqeiLxMP0OvzoDodnm0pB/WNtT//AK1KD/UKA8HY8ray7RvZD5yfzzQHX/ROxPxS3La51kH8qA9bsXtBngubtM+Eo/lQHI7J5U/Y7WvU8AXJH6MKA8/+GbaiOYdr8YHJZUz9SeKgOG2lvHaayW9veJ/4zwtj9P3GgO7TtjiRuC/tLi0fkSVLLn6A/pQF32JvRaXY/q9xHIfAMOL5qdaAmKAKAKAKAKAKAKAKAKAKAKAKAKAa7S2jFboZJ5EjQc2chR+tAZ7d9pFxeM0WxrRp8HhNxICkKnxGoz8yPSgEoezS7vDx7X2hLJnXuYTwRjy5Y+i/OgLjsPcmwtABBaxqR94jjf5s2TQE+BjlQHtAFAFAFAFAFAFAFAI3FqkgxIiuPBlDD9aApm3eynZ9x70cZtpRqJID3ZB8eH4f0B86AgP6J25ss5tphtC3H9nL+1A8iTnl4MfSgJ7dntQtblu5nDWlyDwtFN7vveCsdD88GgLyDQHtAFAFAFAFAFAFAFAFAUjfntEisiLe3U3N6+iQplsE9ZMcvyjU+Q1oCv7I7O7naEgutuSljzS1RsIg54bBwPQfMmgNOtLWKCMJGqRxoNFUBVUD9BQlJt4RDXW/FjHobhSfBQz/AOkGqXcU11OlT0a9ntTa8+X1Cx33sZW4VnUE8uMMmfmwAoq9NvGRV0a8pricOXhh/Qm72fgidxg8KMw8DgEirW8LJoUocVRQfVpGVx9qF1j9jD9XH8a0Fdz7kewfo3bZ9uXyO37Urj/swj1Zqn8XLuRivRuh/nL4IsW4e9819LKsixqqKGHBknJOOp8qtoV5VG0zmavpVKzpxlBttvHMte0dpRW68U0ixr4sQPoOZ+VbEpxistnGo29WvLhpxbfgQK9oVgTjvj4ZKSAeueHlVX4mn3nRehXyXsfNfcsFjfxTLxQyK6+KkH6+FWxkpLKObVoVKMuGpFp+JAb97yyWKRNGiuXYr7xIAwM9Kqr1XTSwdLSNOheSkptrCzyKW/alc/8AagHzf+da34ufcjur0bt/8pfIebM7U34vt4VKeMROR8jz+tZRu3/cvgU1/RqOP+Kbz/t+hfZ9vW6W63LSDuWxh8E/FoNAM8623Uio8WeR5yFlXnWdBR9ZdPI82RvDbXRIglDlQCQARgHTqKiFWM/ZYubG4tknVjjIz3r3MtNori5iBbGFkX3ZF9G/gdKsNQzzvdp7vH3+K+2YD8X9pEvTmcr/AKfy0Bp+7u8FvfQia2kDoefRlP4XXmp9aAlKAKAKAKAKAKAKAz7tD3wmSVNnbOXjvphqRygQ/fbwONdeQ18AQJHcHcKHZycbfa3b6yztqxY6sFJ1Az8z1oC4UBn3a9fOsUMSkhZGYvjQMFGin5nOPKtS7k8JHpfRujGVSdRrnFLHhnqVjcnYFtdLKbiTuyjKFw4TIIyefPWqKNOM0+JnX1W+uLaUVRjnKeeWR5trcFsr7CwmQg8fFImQc6Y8sVlO3f8AZzNe11tYf4pcD6YTLZuHsu4S1lt7xSEyVQcQJ7th7ygg6AHOPWtihCSi4yONq9zbzuI1rd5e75dVsRm9+5lnb2c0sUZV41BU8bHXIGuuvOq61CEYNpbG3pur3de6hTnLKb58kU7cWBXv4FZQyniyCAQcKeYNa9BZqI7mrTcLOcovD5fU2KS3gtUlmSJEwhLFVCkhQTjSujiME2keHVStcyjSlJvL5ZedzEGmkvrpTI/vzOFBOoQNyAHQAeFcvLqT59T6AoU7K3aguUVnzx9y0v2X3I5Twn5OK2Pwk+9HHXpHb9YS+RXd2dsPZXKup93j4JFHJl4uEn1HMGqac3CWUdS/tIXdu4yXPGV4PGf0Zdu2E/Z2v/5G/wBFbN3tE4Ho1/UqeS+p7uBtKziskWeWBXLOSHK8WCxxkHyqaEoKGJNEaxb3dS7cqUZNYW2cbFU3/mhe74rcxmPu01jxw8WWzy0zyrXruLn6p2dHhVhbYrJ5y998e8m0tiu77cQxluNfymUEGrEv5f8Afec91E9aXD3Yf/qKdj0f2l03ThjX55Y/yqbTdmPpLL1Ka8X+Rp9bx5I5dAwIIBB0IOoI8DQGTbzbnz7KnO0djj3OdxajPCyDUlR4czgajp1FAaHunvHDtC2S4gPutoyn4kcfEjeY/UYPWgJigCgCgCgCgK7v5vQuzrR5iOKQ+5En45T8I9Op8hQEZ2abqG0ia4ufevrn7SZzqV4jxCMeAGmfPyAoC60AUBBb4burfQhOLhdTxI3MBsYwR1BBqqtS7SODo6bfys6vHjKfJrwMsvNw71CfsBIB1RlOfQHBrRdvU7j19LW7OS9vHmmRVzsy4tSrPHJAScK3wZPPAIOtVuEo7rBuQuKFynGMlPvW5pHZpvRJccdvO3G6AMjnmU5EN4kHr51uW1Vy9WR5bXdNp0MVqSwnya7n4eZLdpTY2dceYQfWRKsuP6bNLQ1m+p+/6Mzns5Gdow+kn+mtO3/qI9RrT/kZ+76ms70wcdncKOsTj/Ka36qzBo8ZYT4LqnJ9JL6mIbsv/WrU/wDlj/U4rmU/aj5nv75fy1Vf6yPoF+R9K6582W584MCxIHNmIHqWOP31xj6ksRXPovojR+1vSGzU8wWz8kArcu9onlvR3nUqyXh9Sr7o7re3mUCTuzHw/d4gQ2c/uqilR7TPM6+o6l+C4W454s9cbF02f2XQIwMsskgGvDgIp8jjXHzrZjaRW7ycGt6SVpJqnFR8d2SvaMgXZswAAACAAaAAOoAFWXHKkzT0VuV/Bvfn9GRfZBb4tpZPxyaeiqB/Oq7Req2bfpJPNeEO5fVl9rbPOhQBQGVbUi/oPaiXEY4bC9YRzqPhin6SAdAc5/8AbyoDVAaA9oAoAoAoDLtvr/SG8EFs37CxQXDjoZTwlQfqn60BqNAFAFAU/tL2XNNbrJAX44m4iqEhmUjBxg6kaHHrWtcwlKOY9Dt6Fc0qVZwq4xJYy9kzPN2975rNn5y8QA4ZJHHCQc5AOda1KdZw8fM9NfaVSu4x/tx1SXM73r3xa+SNXjSMI3ECHLZ0IxqPOlWu6i5rBGn6TGzlKUZN5WNi1dlOwnTjupFKh14IwRglc5L46A6Y8a2LWm16zOP6Q3sJYt4POHl+fd9y175bIe7tXhjKqzFDls491g3T0q+tBzhhHG0y6ha3CqzTaWdvFYKjujuTc2t5HLJ3ZRQ4JVjnUYGhFa9KhOE02drUdYtrm1lThnLxuvE0eRAwIOoIII8jzrdPLxbi8ow7eHYMuzrhWwTGrh4pMErocqr+BGg865dSm6UvDofQLK9pX9Fxz6zWJLrz3a/fIkl7TbvBysBz5MP/AOqz/FT8DVfo7a9HL5fYQ7P93GuZ0lYHuI24yxGjuNVVfHXU+lRQpOcs9EWaxqEbei6afryWPJdW/wAi87/bry33c90yL3fFkPnXixyx6GtqvSlUxg89o+pUrPj7RN5xt4HG4G601k0xmaMhwmOAseWc5yPOooUpU85MtY1KjeKCpprGd/EuVbJwysdoW1mtrXiWNHLOq++vEi9eJh11Ax5kVRcT4YZwdbRrVXFxwuTWE3y5N+CGnZxvFJdpKsqIDGVwyLwqeIE4x0Ix+tY29VzTz0LtbsKdrOLg362eT5vkXKtk4YUAUBB767CW+sp7dx8SkqfCQaow+YFARPZNvCb3Z0Zf9tDmCXx4kwAT5leE+pNAXKgCgCgCgM77OOGXaO2Z+bd+kQP9xFIx+lAaJQCN5dJEjySMFRFLMx5BQMknyAoCFTffZxGRe2+Of7RR/GgJG22zbySGJJo2lChygYFuAgENjwIIPzFAM9sRWJlijuRB3spIjDheJyOYXqawcIvdGxSu69JYhNr3i9vu7aocrbxA+PAKKlBdDOd/czWJVH8SUArM1AoAoAoDiWMMCGAIPMEZH0oTGTi8p4Iv/wCMWec+zRZzn4BzqvsodxufxG6xjtJfElY0CgBQAByAGBVhpttvLOqEEftLbdvblVnmjiL/AAh2C8XIaZ58x9aAJNtW6zrbGZBOy8Sx5HGV11A+R+lARl7vVs13a1lubctyaNmXGfAk6Z8s5qGk1hmdOpKnJSg8NdULvfWNgUiLw2/e5KKSE4yMAkePMfWojFR2RlWr1Kz4qkm34j+fa0CSpC8qLM4ykZYBmGvIczyP0rIqHtAFAFAZd2NIY7nbEWnCl1kAchkyfwC/SgNRoAoAoAoDOdyZhDtba8B0YyR3A80ZdcenEKA0agGm1dnpcQyQygmORSjAEqSp5jI1FAYVs7dOzXeNrMQhrcRn3GJcZ7sHOSc5zQHW2Gurfa+17iw7pTbwRhuMZKxd1F+zHIkBANaAnhvG13cbAklggaWcOxchsoVOCY/ewM4yAc4OKAY23aPdi8xcXMcDd/weyS28iKIuLAYzdCRrk6Z8qA13eG+aC1nmTBaOJ3XOoyqkjOOlAYtP2m7XWK0vGS3FvKxiCD77jIJbJLIPQ9KAsW7++m0INoXFrtIxOEge5zEMcIVQ/Cp6jGRr9aAh9kdp19JwXWVlRpSj2UcEpdIckd4JQCCRp6nw6AS+/G+91DczrHdWsEcKh1Tge4lc8IPDKFH2OcjnjmPGgPP+pV5JDspoIYWkvDKjo5ZRxowQFWz7q5ydc0Ajsnf/AGk8G1Q8cb3NoyogiVmAJdkc4yS4XhLUBIdmO+cl1cvC99Fcju+IAwtbyBxjIUEYcYznqNKAlu2PdoXuzpCAO9gzNGfyj31+a5+YFAZ5uuk11ZbU2vLkTezm3hK81VI1V2XqDgAZ/NQHuyN3LJ92ZLpreM3Cxy/aYIcOJCFJPlpQFe3junbZOxpJMllknUFtSUWReHn0wAPlQGh72ITvLssgf2ZPyAloDWqAKA5dsUBl/YkvHJtWcElZLtgp8QC7Z+jigNSoAoAoAoDL9/R/R+1bPaPKGYey3B6AH4WPy6/3KA0e2l+6T6HxFAOaAqMG4ka7UbaQmfjYEGMheHVQuh59M0B7e7iRPLfTLJIr3sXcyciF0A4lGOeAKAY2vZtHG+znFxJmxBCjhXDgsWOfDOcaUBxtHs178lJb64e2Lh+4fgfQNxcHeMOPhz0zyoC5bT2es0EkBJCyI0ZI5gEcOlAVCbsutnsoLNpJSsDtIjZAbibnnTFASbbkQnaD3zM7O8RgaM44ChXhPTOo86Ah7Xs0EXdxpfXK2kb94tsGCr8RYqWGGK5J5+NQ5JE4Yhf9mCSTXbrfTxpdkmWNeDDcyFyRnAJOnhpUcce8cL7h3szsxgh9gxPK3sTSOmeHDF2DkNpyBHSpzkgXsezuOJr9kuJ1N4/eEoQjxPxtICjLr8TcjzAwakCuwdxu5uluri5kuZY0KRl1RAgb4j7oGSRkZPiaAsu1rLv4ZYieHvEZMjXHECM/rQEFuNueuz7NrVn75GZySV4cq2hUjJ6UBVf+ituHIW6uVty2TAG90rnJQnw8+dAWjezcO1vrSO1YGJYsdyUwDHgYwByII0INAR25/ZjBYz+0NNLcTAFUaQ/ACCDwjxwaAm9z92fYElXv5Z+8kMuZDkrnoKAsFAVDtF3k9js5ZF1kb7KBerTOMAgdcDJ+VAPtwdgew2MEH3wvFIfGVvecn5nHyFAWGgCgCgCgI3eLYsV7byW8wykgx5g9GHmDg0BRdxNtyQyHZV8cXUAxC55TwD4Cp/EF6dQPEGgNEguM6Hn++gHFAFAFAFANbzaEcXxsAfDmfpWrcXtC3X/JL3dfgXUrepV9lEPcbxMf2SY82/kK4Nx6Q9KUfe/sjfhp8V7cvgR817M/xSEeS+6K49bVbmo+c37uRtRoUYbR+I3MWeZJ9Sa0ZV5Pd/Uu4sbB3A/4ax7RjjZ0gK/CzD0JqyF1Uh7MmvJsxeJbpMeQbUmT7wYeDD+IrpUNbuafJvK8SidrRn0x5Ejb7wrykUp5j3l/mK7dtr9GfKouH5r7mnU0+S9h5+TJeGZXGVII8jmu3TqwqR4oPKNGcJQeJLApVhiFAFAFAeE4oBjeXYCsSQqKCzMTgBRqST0FAZ3u9GdtbQW9ZSLC0JW2Dad9NnWYjwBGnoPOgNToAoAoAoAoAoCqb+7mJtGNWVjFdQ+9BMuhVuYBxzXI+XOgK3uxv0wm9h2qot7xcKrnSKfoGB5An6HyOlAaFHOV0P8AvQDqOQHlQHsjhQSSABzJrGc4wi5SeEiYxcnhFc2jt5mysOg/F1Pp4eteYv8AXG8xocl39X5HWoWMY+tV37iKWLXJ1Pida8zOq5PP/ZvcXRCoFUuRhk9C1jxEZPeGscjJ7w0yRk84aZJyecNZKQyeFayUicnMRZDxRkqf0PqK27e7qUJcUHgSUZrE1lFh2XtoSEI/uv8Ao3p/KvY6fq9O4xCfKXyfl9jl3Fk6frQ5r5olq7JohQCUk4HmaAitr7Vjgiaa4cRxJqWPL0H4mPQCgMzSS63jlKR8dtslD7zcpJyDy/25Drk6UBruzbCO3iSGFQkaAKqjkAKAc0AUAUAUAUAUAUBCb17q220YTFcpn8LjR0PirdPTkaAzmSXaewzwyK+0Nnjk4yZol8D1HzyvmKAu2wN6LW8i723mUgDLKTwyJ5MvP5jSsZzjTi5yeEtyYxcmordje+v2nOCSEHIfxPia8TqWpyuJYXKPRfmzu29vGhHvl+9hNVxXElJtlrZ2oquTMWzsLWGTHJ0FrHJGT3hpkjJ7w0yMhw0yMnJWmScnJWssk5OStZKRkmJumatjNp8jJPBLbJ2uRiOTXorePk3nXrtI1bjxRrPn0f5P8mc+7tVjtKa81+aJJ5Wb0+n1NelOYUXebtIt7d+4tVN5dnQRxZZQ3g7DnjwXNANNj7hXW0JFudtyZUYaOzQ8Mafnx+4ZPielAahbwKihEUKqjAVQAAPAAUApQBQBQBQBQBQBQBQBQAaAz++2ba+1NNBBGjkcLSKvCWGdTppr48zXi9W1Dt58MfYW3i+/7HbtLdUo8Ut2d3E4jA6k8h41xadOVV+HVm3GDmxn7LNMOLhyOmuB6AV3LXTasqfHRjld/VkyurehLglLDE7aZoXwQR+JTp8xWpdWzl6k1iS7/wB7F0lGtDMXnuZPxEMAQcg8jXBmnF4e5z5ZTwxQLWGTHJ1w1GSMhw0yRkOGmRk8K1OScnBWpyZJnBWpTMkzhhWaZkmN52Hw8yengPE+ArYpp44un75Fkc7kPe7oSbSn4bi/mFsAP6unuhvxa8iNOoJ1Ne10fUe3h2c36y28V90cm8t+B8cVyfyL1u7uxa2KcFrCsfQtjLt+Zjqa7hokxQBQBQBQBQBQBQBQBQBQBQENvJfcCcC/E3PyX/euJrV52VPso7y+S/U37Chxy43svqV+JMCvE1JZOrJ5PI7cKSx95tdT+4DpUSrOWILku77iU28R2Q82L+wT5n/Ma+j6WsWkPf8AU4epf+VP3fQVv7JZV97QgaN+H18qtu7OncxxLfo+q/TwK7W7nbyzHbquj/XxK9s2/EbEcSumcEoQwB/EMfurxGpadUhLgqLE1t4r7dx6FSpXdPtKTz+9mWRcEAjUHUHxFeceU8M0nnZnVQQFAFAeYoSclanJKYm+gydB4nQVnHLeEZIa2xe4PDbj3eRlYe4Pyj75ruWGi1bh5lyRZUcKCzV3/wAVv7+4T9kEU0yAlscGSdSSRqTU6xSjRqqnHZfZGcajqUoTfidcRUhl+JTkVpW1aVKanF80ThSTi9mXCyuRIiuOv6HqK+i2txGvSVSPX69UcCrTdObixetgrCgGu0bwQoXIz0A8TVlKm6kuFFNesqUOJjLY+2e+Yqy4bmMciKur23ZrKZr2t520uFrDJetU3goAoDmRwoJYgAaknQAeJoBps3a0FwCYJo5QpweBlfB8Dg6UA9oDwnFQ3hZYXMpV3OZZWc8unp0r59f3Tr1JVO/byPRUqapU1E9UVy5MM7I0rBPmY9RTYh+wTy4h+pr6bpUk7SHv+pyNSWLmXu+hWO0baDfZ26nCsDJIeWVBwq58NCTXorCmnmo+nJHAv6rSUF1K5uuA9tNdxOohicRMp0Lk41XXQ+8MA89a1NSo0NSiqO0l7Mu593k/1NnT6tfT32z5xftR8O/zRbdi7ZCqPvRnl4qeuP4ivmupaXUhUcKi4Zr4P3/RnsF2V5TVai8/vZ9zLCLyPAPGuDy8fTHPNcPsKuccLNfsp5xgWBqorIraO0WhlGRxRso05EEHUj9K6Ftawr0eTxJP95NqjRVWny5NM6Xb0OObDy4axem189PiQ7Sr4fETO2+NgkMZZ20XiIXPyz4a1sUNJqVJYb90eb/QydsoLiqySRR7nfQTO2PtBC+JEPuggHDBQDqDgjNe40b0YoOLlVfP/Fb+993gji3+tfhpKFtDf+5/kvubZZFO7QxgBCoKgDAwRkV0VBQ9VLGChzc/Wbzkqc2txcn+8o+i14DXZZumv30O9T5UKa8H9TlhXJizNElu5c8LmM8m95fXqK9X6P3eJOi+vNeZp39Liiqi6cmWOvVnJG1/diJC518B4mrKVN1JcKKq9ZUocTGqMl3DqCNfmGH76salb1ChOF3S58vuc7J2MIWLFuJuQ0wAKmtcuosYItrNUXxZyyVrWN0KAKApe/cftVxZ7PY4inLyzgEgtFCAe705BmZc+lAG1uz2AASbP/qVygwjw+6rY5LKg0dT560A93J3ma6WSG4URXtueCePz6SJ4ow1HrQDbeq5muLuLZ8EphDxvPPKuO8EQIRY488izHVugFRKKksPZkp45oru1N1bvZqtcW1xLdwr70tvN70hXq0TjXiA1xjWuVe6PQuIYilGXRr8zYp3VSL5vJLbKvkuIo5ojmOReJT18wfAg5B9K8DcUp0ajpz3R1YTU45Q9xpVHUdRTd2HiaWPOOFuIeOG/wB6996PXHFbuD6czS1Onlwqd6x8Cn9ruziJI8ZxJC8QP98HIGfPNezsfXpTh1PMXy4KkJ9DD9i2c3fpFh1w6s41AHCc8RHLTXBrSoUZusljZm5XrQVFyzuj6H7O9lCW0dmAIaZyoPgMLkHpqDVmq06Vaoo1IppIw0udWlT4oSabHeyoVEkpCgYZlHkBppXyrWZJVXCHKKb5HrakpOjBSfPCb95K1xjWEbq0SUcLjI6HkQfEGraVedGXFBmcKkqbzEbbvbvwSqxkDFkdkI4iBgHTQeVe70y2o3NHjlv5mV7e1qUkoYw0nsYx2iRyhpOAuDDcSDAJBVNQpHXGMDPga9lUtadO1j2MUlybwvDdnkqd1UqXUu2k29lnz2RB7mbPk+0fB98CJBjVmYjl/wA61Zp1NxzUlsV6hUUnGnHfJ9WwIIYVHSNAPkq/7Vyqs8Zm/FnVpwbxFeRUdnkshc83Zn+p0r5ff1e0rykz0VVKMuFdEkKsK1osxQmshRlcc1INb9nWdKrGa6GTipxcX1LjNLhCyji0yAOulfS6eJ48TzdRuCbxloaWje0RfapjJIxqOXIirprsZ+ozXpP8RS/5Iju2t1jUKowBVU5uTyy+nTjTjwx2PbidUUsxwB1pGLk8ITnGEeKT5HFrdpIMowPj5VM6coPEkRTqwqLMXkWJrAsKVH2n2RkIYSrAHMa3LRkW7ODggP0APU6UAnvOeDa2zLgao6z2+eY4mQOn1w30oC8o2QDQFE7RdmSQvFtW0H29tpMoGs1r99D4lRkj/YUAlZXaNtuO4VgY7qwBiPiEkDN/lbPyoDQaAy62tvYdqXFmukE6+1wL0Vs8MyL4DI4sDlXk/Sa0XDG4iuez/I3bOph8JZVrxzN9jZbj2edJfu/A/wCU8j8q72iXnY1ee37+m5ZOn29Fw67rzLDvBsaO9gaKTkdVYc1b7rr/AM1r6JQrOnJTj/2ebrUlUi4yM5Xs3vC/C00QTkXGeLh8lxz+ddR6lSxs8nKWmz4vA0Pu47C0Cposa8K55lumfEk61wr264ISqy3/AD6Hds7bjlGlH995CbJh4UGefX8x1P76+V3VTjqNnbuJJy5D6tY1woBPY83dXTqThZgGXw4xzHrXsfRu7X9N+XvW3yJuodpbqS3jyfkRm+m4zXEvf2rKsjaSK2eF8cm8m6edfQbW9VOPBPboeXurPtHxR3ONz9w2hlWe7ZWdP2aJ8Cn8Z8T4eFTc33HHght1ItrLs3xS3LBvVee6IEPvy6HyT7x/hXldZvI0aLj1f0/XY9Hp9H1nWltH6jEIFAA5AYFfO3Jybb6m1lt5YkwrJGaEZRoavpvmWRLVsaXihQ+WPppX0bTqnHbQb7sfA4l1HhqyRyl65nMfAeHGeLX6+nSuo6cez488zmqtN1+z4eXeMdrC475e74uHTGPh8+L/AHq6j2XZvi3Ne5/EdsuDOPl7xzvBZtJGOHUg5x46VXbVIwnzLb2jKpT9XoNN2rF0LM4KgjAB5nXnVl3VjJJIp0+hODcpLAz7Ur5odl3LIeFmVY+LUcIkZULZHLAY1pHTJax2NB7Glr3atB3apwEZUrgfv55oDMNubFmtP/p3GWhZhPsuV9TFdRnjFqzHow4gufH6AaNudt1by3SVQV4gcqdCkinEkZHQq2fkRQE5IgYEEZBGCPEHmKAweR32fPImpXZlyJowc62Fx7siDxADfpXPqTdK8hnaacfeuaL4pSpPvXM3S0kDIpByCAQfEdD9K6BQUXtTh7uXZ15/2rgRMf8AxzAqf1xWhqlHtrOpDw+nMspPE0S2MV8wOvk5uIQynPp6jwrKnNxllEwm4s9sllSMRmU8I5Y+Lh6Lnyrrz124VNUqbwl8fLy7jGp2Uqjmo8/lnvwcm2TqWz+Y1zXd13zyZ9pPuXwPJ7PjC5diFOQGPEM1c9Sryh2c22hCrwtvhWX3DiNcDFaEnllTeWdVBAUA3vbXvABnBBDBuoI6iti3rujPiRZSqcDz8h0byf8A7i/+vP1rtf8A6S68PgU9jQ/xfxPTtuZFPHGraaFTgZ8/KujbekrlynFN/Aj8FSm1wyx5kdYwMSZpTxSP9AvgK89qN7O4qNP3+P6LobVWcUlSgsRXzHDVoIwQi9ZosQk1XRM0T+7LfY48GI/jXvdDlm2x3NnL1BYq58CWrsGiFAFAFAQ+9+yRd2VxAf7SNgPzYyp+oFAMuz7bHtVjBIfj4ArjqJE9x1PgQR+tAPd7NgrfW0kDHhY4aNxkNHKuqSKRqCDj9aAzvc/a7w3hWUBGuHMU6chHtONdWH9yeP3gfEGgNajfIBHWgMp7VbAR3iy8ku7S4tXPTjVDJGT/AJvpXP1KGYRmt4yi/ng2Ld+s496Zd+z65MuzbJ25mCPPyUD+FdA1xj2tW5fZVyRzjCzD1jdX/cDUSipJp9Qng6gk4lVvxKrfUA18klHhbXcdmPOIutVshg40ogtxoUNXZRflDmFSBrVUnkqm02KViYBQBQHjcqlEoZsTVySNhJDi3Y1XNIpmkehOE6cjzHgfEVLlxLnuhnO+5y1QiUIvWaLEJNV0TNE5uuPs2/Of3Cvc6Cv5d+f5I5mo/wBReRM13DQCgCgCgK7tvfexs5hDcXCpIQDghjgHkWIGF+dAV/Zcq2W0niQg299m7tyMcPfgDv4gR+JeFxQGgI4IBHI0Bk3bPshoT7dFkK/AkxH3ZEPFb3HqrDhPkRQF93I24t7Zw3C499csB0caOvyYN9RQEF21bKM+ypmX44CJlPUBdH/yM9Q0msMJ4LDuVZ9zs+0jPNYYwfXhBNSBTe2172yuoz96GUf5DQFR3Luu9sLR+phQH1A4T+or5dqNPs7upH/ZnXovMETq1oMyZDbY3ws7Vik0694OcagyOP8ACoNb9tpd3cpSpQbXfsvmUSrRie7B3stLxikEmXAzwOrRuV/EA3MelRd6ZdWiUq0cLvXNCFWMuSJutAtPGcDnUpNkpN7Dd75BzIHqQKsVGb2Rn2bFI7lTyP8AEVjKnJbkODQrWBgeFRU5Jyz0CoIPGNSShFqyRmhJ6zRYhFjV8UZosW7iYgHmSa9/o0OG1Xi2zk30s1mSldU0woAoAoCh9m1lHNbSy3EaPPcTTtMWAc6SMgjOeigAY5CgIDePdw2rLaBilrJIJbGfOtnfalYST/ZPyGepI86AuW5W8PtMXvr3cyMYp4zoY5xzH5W5j1oCf2nYJcRSQyrxRyKUYeRGKApPZHsG4sEu7WcHuo5yYHPJ0YakDpyUnzJ8KAvFxcoMhtc6Ec/kaA8S48EbHyFAdSp3iMpBHECuvmMUBmHZkxFisZ5wyTQnx91zjP1r53r9PgvpeOH8jp2rzAdbx3E800NhaMUlmBeWUc4bcHDMPBmOgq/QNMjczdWqsxj0739kV3NXh9VFx3d3UtbJOGCJc/ekYcUjt1Z3OpJPyr3iSSwjQK92uW0aWi3KqFuYZYTA4GG4mlVWTI1KspbK8jVNzThUozhPZp5Motppoe7Rv1jGvM8gNST4KOtfLKFCVR8tu/p7zsU4OS5kQbW5n+Ju6Q/dXVv8TeNbyq21D2VxPve3uRfxQidDdWLGvET4lqj+K1c8sfAj8QJ/0AYveikdG88Mp8iPCsv4gqvKrFNfBmSqqW5I7NvmOUkXhccxzBH4kPh5dK1bihFevB5T+Pk/H6lc4Z5ok60ygKATY1kjJCbGskZoRarEWIa3s6xozuwVVBLMTgAdSTWzRg5zUYrLZllR5s9sN+cxxi1sby4XAw4i7pT5guRkedfSLWl2NGNPuRwa0+Obl3j1N/Yo8e2QXFpk44pY8x/ORMqPnitgrLXDMrqGRgykZBBBBHiCOdAd0AUBQbJf6P2nJB/YXnFcwZ5LcD9vEPzDDgetAXDa2zYruB4ZV4o5Fweh8iD0IOCD0IoDIpb6XZ120k+s0ISO5Iz/AFuwLBY7tR/3YiQG8vKgNltJeJQc5z16EdCPI0Ai8hkJVdFHNv4CgFobZV5D59aAWoAoDIpr2HZm0riN5oxa3TNMrBge5uAB3kbgfDxDUeeK836QabO4jGtSWZLk13p/Z/I2rarwPDJ3stha4a52k+guWEcK/ht4iVX04jk11tOtFaW0aXXr5vcoqT4pNl02rfpBG0kjKiqMszHCqOpJ/wCZreMDNDey7XuIpAjLs+Bu9RnHC1zOMhGC9I1zkfxzp5vXdVp0qbt6b9d8n4Lrnxexs21LMk3sWm2t1yWIy3LXn6eleInUljh6HTnJ7IdVSVHBUnrj0FZZS6GWUuh6ueuv/OtQ8dCHjoN7m1B1HMajy9P5VbTqtcn1LIz6M6t2JOfLFYzSSE0khZjWBWkIzShRlmVRyyxCjPhk1nGLk8JZ8jJtLcTDAjKkEeIIYfUVlhrkzOLTE3YDJJAA1JOgAHMk9BVkUZ7blf2TZHasytIeHZ6tmKP7920Z1lfwhDYwPvV7vSNKVvFVantv/wCfDz7zlXNw5vC2NQDjkoyBppyHlXcNQHVXBVgCCNVYAgj060BTLrZU2zpe92dEZbd897ZqwXhY699b8Wi5OcpoDnNASexd9ra4cQnjguD/AGM6GJyeoXOj/wCEmgLJQFY7Q9itc2hMOlxAwngbqJE1x6MMqfWgH26O2UvLWKdPhkUNj8JPxJ8m4h9KAiO07dyC7tHeVmjaBXdZUXicLwnjTH3lYaFfSgDcfYT2tpCkkjyTvHGHZjokaj3Y1HIBQceJOSaAt0aBQAOQoDqgPGYAZOgFAUO+kutsZS1kNts/JDTjIluMHDCH8MfMcZ59NKAZy9iezCDpMCfvd6Sc+Oo50Bftk7OjtoY4IhiONQijnoPHxNAUPe0+2bVitW1trWMXEqH4ZJXJESsOoXHFXD1+9lb23DB4lLkn3LqX29PjkT6n/nL6V88Z0sYOgagjB1moAZoQGaA5bWpRKPM1JJwTU4Mkistsy3udrCK+USRtbhrZGJ4O8Rj3w4c4L4KnXpXuPRjs/wAPPC9ZPn5dPcc67zxcyem7NbMEtbd7aPr70EjIPmhypHlivQVrejWWKsVLzRrxnKOzIuXca9mdYLm6SWyzxSEJ3c8ijlC+Pd4SeZGCQMVo0NGtaFbtoLn0W6XiiyVxOUeFk3ubH3vtFyPdR3a3twBgJbwExLwjoGcSN6FfCuoUliCOoAUKQOmooBO4uNNRwuuoz18cHrp0oCPv9qd3ckYye4DBfFmk4FHzJFALbx7Fju7Zo51BPDkMPiSQDIdG5gg6g0Az7PNptc7Pt5Hfjfh4HbqXQlCT5kjNAWOgKJuCPZrvaFieSTe0RDTHczgNhfIOGHzFAXoigE4V1J8f3DlQCtAFAV3e+zluRHaJlYpSTcSDQiBcZjU/ikJC+Q4jQE9BCqKqIAqqAqqBgBQMAAdBigFKA8Y41oDLt1rr2q4vb9RiK4dI4gfiKQgxlz4ZbOleJ9JriM60aS3iufv/AEOhZweGyzA15jBuYOgajBGDriqMEYDipgYDipgYPC1TgYOSakywcE1OCcETvBsr2mMBW7uaNhJDKOcco5HzU8iOorf0+9nZ1lUjzXVd6/exXWo9pHBN7q73rO3s9yO4vVHvRHk//khbk6nnpqM619GtrmlcU1UpPK+nn3HInBxeGWmrzEq2479yJbGQ/a27sy9OO3kdnjkH1ZD4FD5UBaaA4liDDDDIoClyXIudsosauY7eF+8kCnuzOGUpFxcuJQWJHiR4UBa9rXgij4icZZUH5mYKo+poCosV2ReMxPDYXZZj+GC6Clj6JIAf8Q86AvVAZ5vUDabasbofs7lGs5PzZLxHzJP+mgNCU5GaA9oAoAoAoAoAoBntm9WCCaVzhY0dz6BSaAzns/tTFs62VviZTKfLvGaQD6MK+b6vVVW9qSXfj4LB2LaGKaLEDXMwX4Og1Rgxwe8VMDB7xVGCMHnFTBODwtU4GDkmpwTg5JqUjLByTViRlggd8Bbezs91osfvK6nhkR/umJhqHJxgfWuppjuI1l2D5v4Pz8CmvCm4ZmZ9sztuvoU7sqk4BPC8oPecH3Q5QgMcY1xX0GOcLO5xHjPItW72/K7XKe8lptWEk27691Kp+KFgeatjVT4AjUVJBdLLfiVfs7vZ91HMMA90nfxsfFWB5HzoBS7l2lejgiT2CE6NLIVkuCM6iONSVTI+8zEjwoBns+9uNmn2KOyNxEi8aPBIve8LMfenSQj32biOQTkgnTlQD63mub+WAvbSWtvC/esJineSuFIjQKpPCoJ4iSearjrQDPtNtRetabOzrO7yvg4xHFGx4j/jMYoC90BU+1HY7XOzphHnvosTxEcxJGeLTzI4h86Ae7l7dW8tYZhj7RAxGc4fk6/Js/WgJ+gCgCgCgCgPGYAZPKgM27Rdp+2SJsyFsceHumH9nbgg8BPR3PTwrR1C8VrRc+vReJdQpOpLCJNAAAAMAAADwAGAPpXzmSbeWdtRwsHYNVtDB0GqMEYPeKowMBxUwRgOKmCcHnFU4GDkmpSJweE1mok4Ijb+34bSIyTPgDkBqzH8KDqf0Fb9pZVK8+GC/TzIqVI0o5kYTvhvXLfy5b3YlJ7uPOQB4nxY9TXuLGwhawwucnu/30OLXryqvL2K9W8UHSMQQQcEagjQg+IoDeezLfHaptTNPA13ao3Bxr/9yAObKP7ZRoD156nFAXaXtP2aoHFMysfuGKUSf+nDmgIO72t7TdC62bbXxn4RGz8Cw28qKchJRNjOMnDKARnnQEsNp7cl0SytLfP3pZ2lx58KAZ9KAlN2923imkurubv7uRQhYIESOMEkRxLqQMnJJOTQFkoDwigM02PbNsrab23K0vGMtsdcJcAZkg8uIZwPSgNKjcMMjlQHVAFAFAJzTBefyHU+lAZR2pdqItQ1vasrXXIkYZIPM9Gk8ByXmfCgMw7Nr/aEt73dsTIZmDTcYLLjOsjtzGMnXNaV5Y0rpevutn3F1GvKk/VN8vNlSxchxr4j+I6V5S80etR5pZXevzR1qV1Tq78mM1lFcd02bDixQGq+Exwe5qOEYDNOEYDipwjB4WqeEnBwHycKCT4DWrqdGU3hLmTjCy+RJ2Ww3fWX3V/COf8AtXobLQpy9aryXd1/Q0qt9CHKnzfeON4Nz7S9g7ieIFRqrDR1b8Stzz++vT0aFOjHhprCOXUqSm+KTMN3o7EryBma0K3EfQZCS48CDofkauMCoDcHaXFw+xT55fszj68qAvm4nYpNKwk2jmKMH9kCO8b8xGiD9fSgN8sbNIY1jiQJGgCqqjAAHQUB09uhPEVUnxIBP1oBWgCgCgCgCgInejYa3sBiY8LAh45B8UcynKSL5g/UZFAVyy3oa3cQ7Q4ba45BzkW0/wDfjfkrHqhwQc0Ba474kZC5Hip4h9RQHr3rDXgI8ycD60BXtub92ltnvrmJT+BD3snoFXNAZ1vpvhtK5Tu9n2d1HG41maNu9dTke5j9mpHz16UBU91+yK/upB30Zt4s+88nxY68K8yfXAoD6E3T3Wt9nQiG2TA5sx1d2/Ex6+nIUBN0A1utnRyfEoz4jQ/WtSvY0K3txWe/qXU7ipT9lkZLu4ufccjyOtcqroFOT9STXnzNyOoy/uWRA7vydJF+hrTfo7U6SXzLP4hT/wAWcLsKb8Siq16PVm+bRk7+l3MVTd5/vSDHkDV0PR2WfWkvgYPUIdIjmDd6MfGSx+grfo6FQh7bb+RTPUKj9lYJSC2RBhFA9BXVpUKdJYpxSNOdSU+cnkVq4wCgCgCgCgCgCgCgCgCgCgCgCgI3eK0jltpVlRHXgY4dQwzg64IoD4+k2jLGzLHLIihmwquygankAcUAnLtSdgVaaVgeYLsQfUE0BuPYDsyF4XkaGNpARhyilhoOTEZoDZqAKAKAKAKAKAKAKAKAKAKAKAKAKAKAKAKAKAKAKA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71" name="Picture 27" descr="C:\Users\Dev\Downloads\stop.jpg"/>
          <p:cNvPicPr>
            <a:picLocks noChangeAspect="1" noChangeArrowheads="1"/>
          </p:cNvPicPr>
          <p:nvPr/>
        </p:nvPicPr>
        <p:blipFill>
          <a:blip r:embed="rId7" cstate="print"/>
          <a:srcRect/>
          <a:stretch>
            <a:fillRect/>
          </a:stretch>
        </p:blipFill>
        <p:spPr bwMode="auto">
          <a:xfrm>
            <a:off x="2267744" y="1196752"/>
            <a:ext cx="4230389" cy="4287300"/>
          </a:xfrm>
          <a:prstGeom prst="rect">
            <a:avLst/>
          </a:prstGeom>
          <a:noFill/>
        </p:spPr>
      </p:pic>
      <p:sp>
        <p:nvSpPr>
          <p:cNvPr id="6173" name="AutoShape 29" descr="data:image/jpeg;base64,/9j/4AAQSkZJRgABAQAAAQABAAD/2wCEAAkGBxAPEA8QDxAQDw8NDQ0NDRAPDw8NDQ0NFBEWFhQRFBQYHCggGBwlGxQUITEhJSkrLi4uFx8zODMsNygtLisBCgoKDg0OFRAQGiwcHBwsLCwsLCwsLCwrLSwsLCwsLCwsLCwsLCwsLCwsLSwsLCwsLCwsLCwsLCwsLCwsLCwsLP/AABEIAKgBLAMBIgACEQEDEQH/xAAcAAACAgMBAQAAAAAAAAAAAAACAwABBAUGBwj/xABDEAACAQIDBAUKAwYDCQAAAAABAgADEQQFEgYhMUETUWFxkQciMkKBkqGxwdEUUoIjM0NTYnKToqMWJDSDhLLC4fD/xAAZAQADAQEBAAAAAAAAAAAAAAAAAQIDBAX/xAAtEQACAgEDAwMCBQUAAAAAAAAAAQIRAxIhMRNBUQQiYTKBUpGh4fAUI0Jx8f/aAAwDAQACEQMRAD8A4JRDCywIQE86zsooCWBCAhARWOigIQWEFhhYigQsMLCCwwskdABYYWGFhhYmx0LCwwsMLGKsmx0LCQwkYFhhIiqFhYSrGBIarFY6AWnGBIarGKslsdCgkIJHBIQWKx0KCQwsaEhBIrHQoLCCxoSMCRWOhIWWFjwkvTFYUI0QgkeFl6YWMTok6OP0y9MVjoxujlaJk6ZNMLFRilIDLMwpFskdhRiaJRSZJSDojsRilIHRzLZIGmOxUcSBDAkAhqJ12coIENRLCxirEMpVhqsJVjFWS2OgQsMLCVYxVktlJAKsNVhgQgIrKoHTCCw1WGFisdAqsYFhKsYEktjoALCCRirDCRWOgFWGFhhYxUklULCQ1SNCQgkVhQsJDCRgSGFisdCwkIJGhYQWKyqFBIQSNCwgsLChQSXpjwkvRFY6MfTJpjyksJCwoRpk0zI0SdHCwoxikApMw04tkhYUYhSDomSUlaYWTRilIspMxliykdg0cABDAkAjFWdxyFBYxVlgRqrIbGkUFhAQwsJVklEVYVoQWMVIWOhYWMVYwJDCSbKoALGKssLGqslsaQKrGBISrGBZNlIBVhhYwLCCxWMBUjVWWFjAkmx0AFhhYYWMVYhgBIWmNCQwkLHQkLGKkaEhhIrHQkJCCRumEEiHQvTJpjgsvTABISWEjtMvTAQnTJpjtMmmAxJWLZJlFYBWAGIacE05l6JRWFhRhMkWVmayRRpxk0ecKsaqylEaona2caIBGospVjQJNlECywsICMRYrKIizR18w1u4eoaVJGKgIt2axtcmdEqzQZ5hxRZaisEWoTcm1w3E2jhTdBLY1tfMAp/ZvqH9SpNhlm060yOlwyVF56dVNvFTb4TTZhilI/elzbfcH5zWCut+feDcTpWGMlujJ5mmerYTPsprgXNfCuRwYCrTv85nplhqAth6lPEoBc9E13A53Q2M8jStfmGHaJssFjWpkOjFWG9WBII9o3iZTwVwVGdnoCD7RyrNPlGfviagSqL1CpPSWGprdZHHv4zfBJySTT3OhC7QgI0JLCSSqKRIwLCRY0JEOhQWNRIYSMVIh0UqwtEMLDAiAWFhWhhYWmAwAsICEFhqkBNi7S9Mdpl6YE6hIWF0caFlhYC1CdEmiP0yaIC1CNEEpMnRIUgGoxCsorMkrAKwK1GKywNEySsrTAo8vURqrIqxgE7DkSLURirIgjQskoELGosirHIImykhWIbSjtw0ozXPAWF7zY7A7I0sdhXxOKeoWLMFt0Z3cz5ym3sml2hfTh3A41NNMfqIB+F56dk9D8HlNMcD+HVjy85hf6wctMbXyZ5N2keJ7SYJKFd0oMxCsQNWknj2CbHINncbjAWShha6Lx6X9k3cHWx+M1WYVDUrseN3J+M9t8n+EFLBqbWLG/8A94SsmWUIwXdidJSZ5Dm2zhotavg8RhT6tSlbEUr945d5muo5HWLr0ZSsjMAzI29QTxdDZgO2099zRhrpj8paoewAfecPtXklJKdN1umJclzVTzGOq5IIFri8xxeub2ZUcalT7muyXIlw51E6n06f6RfjaboCKwlOoqKtUhqijS5HAsOcyVWTJtvc6EigsIU4xVjAkkqgESMCwlWMVYhghYYWWBDCwCwbSwsMLCAgTYKrDCQ1WGFgQ5CwkMLGBIYSBGoUElhI8JL0QJ1CAkPRG6IWiAtQkJJojwsvRAWoRolFJkaJCkA1GG6RZWZjJANOBakYhWCUmUUgFYFKR5UojFWUqxyrOozRarGqsFRHIImy0QCMVZaLGqsgo02csnTYSnUbShqdLUNix0iwHmjeeJ5cp2e1m2ODfC9DRqHVoCgGnUTcLdYnCbW5buGI16QNFNhci2/cQfpOYxFKkBfp9R7S31nQscZxRhK1K/Bs8vwjvVBsQpa+oghbX43nv+T0gmHpKpDAIoupDDh2T5io41qZ82q6WPFGb6TfZftjjaVtNfpRe/nE9IO5xZh4x5vTSlvZDkmq4Pbca2p6p6lSkO9m3/CaLaO1TFUaZICqyBidwAHH5TmMn8o1j/vCDe4ckkkMbW4gbvjFbVZ4lVHq0zvqMFFjcqCd53dgM82PpckJqzqxtb/B29XJqoDVAUqpdiGQ7yvG5H2mIqzgso2xr0aYpJUYAE6t5tv3WnfZMoxahqeIorpsKqsPPG7iN++bzxyjyioS2tsYohhZlYvAmlbzlcG9ivZ1jlEqJmWmmrRQEYokVY1VgJsELDCwwsILAhsALCCxirGBIEti1WNVYSpGKsCGwVSEEjAIVoEWAFlhYdpYERNg6ZNMYBL0wFYrTLAh2ktALAtKIjbSiIBYrTBKxxEAiAJiCsWVmSRAKwLUjyVBHIICiOQTqNEEojUWUixyLJZVBKInMsWMPReqRfQBpHDUxNgPEzJVZWKwi1qbUnHmuNJtxHUR2gxJq1Y+2xyNbHCuuqtiKd9xWloui+w8+2at8ypqbPRpVF61XQT4RWcYTEYFiHpp0ZYinV6NXRxy848D2Gad8aSd4UHsAX4T0IYU1a4OaWVo7DAYjJ626ulTDm3EU0rJ37hq+M2LbGYKuNWAxlJ2tuQVOicn+2p9555+K7j3gR1CuL7vN7jE8ElvGTRPUT5OkzLZTHYY/tKBYG9itrkD+m+/2XmVjdi8cigUilQMQWVXClesDVx4zGyvavE0BoWoalI8aVX9rTP6W4eyd/svm4xlItp0NTYIwuWB3XBBO/x+MxyZMkNzbHCMrOHfY7E0cO9ZggamNRQNrcjmbjcJo8NmTU2DIzXve1zPbgt9x4HiOU5+tsNgnqdJpqISblUqaaZPdbdM4+oTvWaSxtVpOd2Z2zqYWoz1R0q1QFZalyLXvu6p6LleeZfjB5r9C55H0bnqvunBZzsHUS74V+lXj0VT0wOpW5zlWV6LlSGpVF4q24w0Ql9IqfL58nvb5WwF0IcdYIiDTI3EEHtnluR7Y4nDEDUSo5EkjwndZX5QqFWy10HAC4+0wlja5Q6n23/Rm6VYWiPwtbDYixoVRc+rf6HfGPhWXiL9o3yKM9e9PYQqxqrCVIYERLkCFhASwIQERNkAl2hASwsCbBAhAQgsu0BWUBJaEBLgIC0mmHJaAC7SiI0iAYABaCRDgmBSAIg2hNKgUeTqI5FlKsaqzobOhIJBHIIKCTF1eipVav8ALpO/ZcKSPjF3ofyYeaZ5RwrKlTVqZdQsN1u2LobSU39BHfuBb5Cedqalepd2LM53k751+S7KVmAaniDS7r2+c6J4YQW73MYZJSeyN7UzkaSHoMVYWYOp0kdoInL5pluXVbsithmJuejqL0fuHcPZaZ2bYDFUwQcWagHIi05bFFr+d53ttHij+Fhkd8oxsXk6rfosRTqDqIdW+AImubDuD6JP9oJHymcWp33hvY5EZTqUeYqDuqtO1Sa5ObQmXlWV1arKNdNFPHW1mA7BPTNnmTBUjTRWqFm11HYqCzWsNw4CwnAUK+D3axif04gibrBYzKR+8GY/pxRH1nLnuf8Az9zoxVDvf3O7XPRzpn3hGLny80PvCc1h8ZkJtqqZov8A1NQj4PM8V9n2tfEZh2A16x/8pyvB/P4zXq/BvF2gp81Ye0TBzfHYDELauhO42YAa17iDMFxkR9GtjT31XPzaBTwmU3BFTFkdtU38A0zaUebNI79jl8ZgFDn8MalSny6RCrDs7Yh8sq8QjA2v1T0LocnK2IxDHhvq4g/DpbTW4jC5XTYvQp1C4BIL2Ivw5kk85r1qXkauTpqji8LmVWiQQTu6jOyyHyhVkstRtY6m+80mYZLUqaq2EpaqQANSmtyUY3G4dW6c8wF7EFGHIixEvTGa+Ryj2e57ll21mFxFtR6Nj18PGbtFDC6EMDwIM+dqdepT3qbidBku2NagRZiBzB3iYS9PJfS7MZYovjY9ptCAnIZPt5Rq2Wr5rdfIzqsLi6dQXRgQe0TFprnYwljlHkyAIQEgkhRmXJeVJCgLvKvJJaOgJeS8lpIUBYlESS4gAIgERrRTQGgCIMMwYFI8vQRqiCojVE3OoNBOW23zl6Z/C0rDXTvWbcSVbgg6p1qLPPdt/wDjG/spf9gmvp4pz3IzNqOxqMvoVtQNNC5vwAJ+U7LBZjjqK78FVt+ZXZfoZgbNVSliOyddis1fo7dk0zZblVEYoUrs4vMs5qvfVRqJxvqa/wBJoq7FuzvnQZpjGa95zuIYma4ltxRnkf3ENhyea+MNMsqN61P2taIZjB6Y9ZnTUuxj7fBtKGzdd+D0B31QJucB5PcZWF1rYQdhrgHwtOUXEsOZjUx9Qes3vETNrL2a/Iu4fJ3SeSXMSLirhD2CqftGp5JszHFsN/jH7TiqOb119GpUHc7D6zLp53iTxrVffb7yH1O40k+52VPyYZgvE4c891Y7vhBbYTGoQC9AXJt+1nM0MdiGP72of1tb5zPTEVl4sTfiSbzmnr7M6MaR1mB2AxjgXxOGTs3vKzDye4lBf8Zh/dCd+8vOao5lUvxJ7LkRtTMHtb2nske77mmjf6tv9fudXspWGAZqdWrTrdMUDlD6Nr7xbdzM6TO9ksJjAS9MBvzqLN8J5Vhq7vUFyePwntKY6nYecOA+Uxnqi7snJapwPLc58nWJo3bDN0yDfpIs3jOOxuHqUjprUnpkbrlSB4z6GGOp/mExsZh8LXBFVUa/WBLjna+pWSpy7o+eVLDerTb5VtRXw5FmNhyPOei5l5PsBUuaT9EeWk2HhecnmmwNWnfo6y1F7RY+IM26uOezKin/AInbbJ7cU8TZKhCvbmZ2iOG3ggjsnzdWw1fCVLgEEbgVuZ6t5L8biKlNjiCd58zVxteYZMSj7ovYznDl1TR31pRhiVaYnPYMkO0hEYWBJLtIYgBkkkgMhi2jGizJGgGgQ2MWYy0ecIsZqUcSB7ROFfPKrek1UdmkqPhEnMweNRx7GnZ0WdsVDuzv/wAZTXiwnn+19UPi3Zd4K0wD3IB9Jj1qqPwrEd97TDq4Yk+bUQ97WJ8Zthx6ZXZnnpqor9UdBs/wHsnR4wfs/ZPPKFbEUvRse5gfrM4bT4i2l6d+6E8EnK0YRyJKmjKzATSV42vmxfijD2TDfEg8iPYZvjg0tzGTTFvFmEXB5/OQBT64HjNzIESxC6Nf5i/GXpT86/5j9IrHRamZeHMxCyjgwPcDCp1gOH1kvctG5w1YC3LfNlVxCsBvE5unVvyY9yufpMpGc2slU91KqfpOeWM6YM3dJhyjid01uHFc7koVj/y2HzmbTwWMbhhqn6npJ82mLibxVmTl6+eO/fOn14g8Bb2mavLcprBlNToaYBBI1NUYjq3AAeJnTFlnNle5246jHg12nEH1reMMUK/OofjM9Tz4AcSdwHtMtDq9FWftHmp7x+kzspzMJcPU51G8TGfhmHpOR3kzPFCp1hb+rTHnHsLHfMzB5DUqb7aR1vvYxJ+DOWdR5o0S4NGZQy6yxABO+dtlmUJSAI3bhuEbgsjpU7EjWw33PC/ZNi0t45JXLg8/1HqupsnsUJYggy5JxhXgkyryrwAImBeXKiKJeSVeUWi5AjGLYy2MWxhRSRRMWTKZoovGWkeYCgvVKOETqlSR6mdVIE4CmfVHgDBOVUj6i+6v2kkj6kitKAOSUD/DT3RAOQUD6i+BH1kkj6kvIaED/s7R/KPFh9ZR2bo/lHvNKkh1p+Q6cSjsvRPq/wCcxTbKUupveH2kkh/UZPIdKIttkqfU3vL9oVPZrR6DOO7R9pUkr+oyeRLHFGSMsrDhVqj2U/tCGExI/jVPalMySRdaRcU/IZXGfzj/AISytWNH8b/SEkkl5X4RXu/EwWqY3+d/piD+Ixw/jL7n/qVJGsvwhe78TFtXx385fAfab3JMqx+IAqHFCnTBsfMUs1uNpJIsmRqNpL8g93lnYYXLKYsAGrOPWc6t/ZfcPCbajlLNbWQo/KvHxkknPD3cnJmyyTNlhsDTp+iov1neZlSST0fTwRxtt8hqsTWG/wAJUk6PVL+2iY8gySSTzTQkqSSIZJLySRMACYBMkkY0ATFu0kkC0Id4gtJJA2S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75" name="AutoShape 31" descr="data:image/jpeg;base64,/9j/4AAQSkZJRgABAQAAAQABAAD/2wCEAAkGBxAPEA8QDxAQDw8NDQ0NDRAPDw8NDQ0NFBEWFhQRFBQYHCggGBwlGxQUITEhJSkrLi4uFx8zODMsNygtLisBCgoKDg0OFRAQGiwcHBwsLCwsLCwsLCwrLSwsLCwsLCwsLCwsLCwsLCwsLSwsLCwsLCwsLCwsLCwsLCwsLCwsLP/AABEIAKgBLAMBIgACEQEDEQH/xAAcAAACAgMBAQAAAAAAAAAAAAACAwABBAUGBwj/xABDEAACAQIDBAUKAwYDCQAAAAABAgADEQQFEgYhMUETUWFxkQciMkKBkqGxwdEUUoIjM0NTYnKToqMWJDSDhLLC4fD/xAAZAQADAQEBAAAAAAAAAAAAAAAAAQIDBAX/xAAtEQACAgEDAwMCBQUAAAAAAAAAAQIRAxIhMRNBUQQiYTKBUpGh4fAUI0Jx8f/aAAwDAQACEQMRAD8A4JRDCywIQE86zsooCWBCAhARWOigIQWEFhhYigQsMLCCwwskdABYYWGFhhYmx0LCwwsMLGKsmx0LCQwkYFhhIiqFhYSrGBIarFY6AWnGBIarGKslsdCgkIJHBIQWKx0KCQwsaEhBIrHQoLCCxoSMCRWOhIWWFjwkvTFYUI0QgkeFl6YWMTok6OP0y9MVjoxujlaJk6ZNMLFRilIDLMwpFskdhRiaJRSZJSDojsRilIHRzLZIGmOxUcSBDAkAhqJ12coIENRLCxirEMpVhqsJVjFWS2OgQsMLCVYxVktlJAKsNVhgQgIrKoHTCCw1WGFisdAqsYFhKsYEktjoALCCRirDCRWOgFWGFhhYxUklULCQ1SNCQgkVhQsJDCRgSGFisdCwkIJGhYQWKyqFBIQSNCwgsLChQSXpjwkvRFY6MfTJpjyksJCwoRpk0zI0SdHCwoxikApMw04tkhYUYhSDomSUlaYWTRilIspMxliykdg0cABDAkAjFWdxyFBYxVlgRqrIbGkUFhAQwsJVklEVYVoQWMVIWOhYWMVYwJDCSbKoALGKssLGqslsaQKrGBISrGBZNlIBVhhYwLCCxWMBUjVWWFjAkmx0AFhhYYWMVYhgBIWmNCQwkLHQkLGKkaEhhIrHQkJCCRumEEiHQvTJpjgsvTABISWEjtMvTAQnTJpjtMmmAxJWLZJlFYBWAGIacE05l6JRWFhRhMkWVmayRRpxk0ecKsaqylEaona2caIBGospVjQJNlECywsICMRYrKIizR18w1u4eoaVJGKgIt2axtcmdEqzQZ5hxRZaisEWoTcm1w3E2jhTdBLY1tfMAp/ZvqH9SpNhlm060yOlwyVF56dVNvFTb4TTZhilI/elzbfcH5zWCut+feDcTpWGMlujJ5mmerYTPsprgXNfCuRwYCrTv85nplhqAth6lPEoBc9E13A53Q2M8jStfmGHaJssFjWpkOjFWG9WBII9o3iZTwVwVGdnoCD7RyrNPlGfviagSqL1CpPSWGprdZHHv4zfBJySTT3OhC7QgI0JLCSSqKRIwLCRY0JEOhQWNRIYSMVIh0UqwtEMLDAiAWFhWhhYWmAwAsICEFhqkBNi7S9Mdpl6YE6hIWF0caFlhYC1CdEmiP0yaIC1CNEEpMnRIUgGoxCsorMkrAKwK1GKywNEySsrTAo8vURqrIqxgE7DkSLURirIgjQskoELGosirHIImykhWIbSjtw0ozXPAWF7zY7A7I0sdhXxOKeoWLMFt0Z3cz5ym3sml2hfTh3A41NNMfqIB+F56dk9D8HlNMcD+HVjy85hf6wctMbXyZ5N2keJ7SYJKFd0oMxCsQNWknj2CbHINncbjAWShha6Lx6X9k3cHWx+M1WYVDUrseN3J+M9t8n+EFLBqbWLG/8A94SsmWUIwXdidJSZ5Dm2zhotavg8RhT6tSlbEUr945d5muo5HWLr0ZSsjMAzI29QTxdDZgO2099zRhrpj8paoewAfecPtXklJKdN1umJclzVTzGOq5IIFri8xxeub2ZUcalT7muyXIlw51E6n06f6RfjaboCKwlOoqKtUhqijS5HAsOcyVWTJtvc6EigsIU4xVjAkkqgESMCwlWMVYhghYYWWBDCwCwbSwsMLCAgTYKrDCQ1WGFgQ5CwkMLGBIYSBGoUElhI8JL0QJ1CAkPRG6IWiAtQkJJojwsvRAWoRolFJkaJCkA1GG6RZWZjJANOBakYhWCUmUUgFYFKR5UojFWUqxyrOozRarGqsFRHIImy0QCMVZaLGqsgo02csnTYSnUbShqdLUNix0iwHmjeeJ5cp2e1m2ODfC9DRqHVoCgGnUTcLdYnCbW5buGI16QNFNhci2/cQfpOYxFKkBfp9R7S31nQscZxRhK1K/Bs8vwjvVBsQpa+oghbX43nv+T0gmHpKpDAIoupDDh2T5io41qZ82q6WPFGb6TfZftjjaVtNfpRe/nE9IO5xZh4x5vTSlvZDkmq4Pbca2p6p6lSkO9m3/CaLaO1TFUaZICqyBidwAHH5TmMn8o1j/vCDe4ckkkMbW4gbvjFbVZ4lVHq0zvqMFFjcqCd53dgM82PpckJqzqxtb/B29XJqoDVAUqpdiGQ7yvG5H2mIqzgso2xr0aYpJUYAE6t5tv3WnfZMoxahqeIorpsKqsPPG7iN++bzxyjyioS2tsYohhZlYvAmlbzlcG9ivZ1jlEqJmWmmrRQEYokVY1VgJsELDCwwsILAhsALCCxirGBIEti1WNVYSpGKsCGwVSEEjAIVoEWAFlhYdpYERNg6ZNMYBL0wFYrTLAh2ktALAtKIjbSiIBYrTBKxxEAiAJiCsWVmSRAKwLUjyVBHIICiOQTqNEEojUWUixyLJZVBKInMsWMPReqRfQBpHDUxNgPEzJVZWKwi1qbUnHmuNJtxHUR2gxJq1Y+2xyNbHCuuqtiKd9xWloui+w8+2at8ypqbPRpVF61XQT4RWcYTEYFiHpp0ZYinV6NXRxy848D2Gad8aSd4UHsAX4T0IYU1a4OaWVo7DAYjJ626ulTDm3EU0rJ37hq+M2LbGYKuNWAxlJ2tuQVOicn+2p9555+K7j3gR1CuL7vN7jE8ElvGTRPUT5OkzLZTHYY/tKBYG9itrkD+m+/2XmVjdi8cigUilQMQWVXClesDVx4zGyvavE0BoWoalI8aVX9rTP6W4eyd/svm4xlItp0NTYIwuWB3XBBO/x+MxyZMkNzbHCMrOHfY7E0cO9ZggamNRQNrcjmbjcJo8NmTU2DIzXve1zPbgt9x4HiOU5+tsNgnqdJpqISblUqaaZPdbdM4+oTvWaSxtVpOd2Z2zqYWoz1R0q1QFZalyLXvu6p6LleeZfjB5r9C55H0bnqvunBZzsHUS74V+lXj0VT0wOpW5zlWV6LlSGpVF4q24w0Ql9IqfL58nvb5WwF0IcdYIiDTI3EEHtnluR7Y4nDEDUSo5EkjwndZX5QqFWy10HAC4+0wlja5Q6n23/Rm6VYWiPwtbDYixoVRc+rf6HfGPhWXiL9o3yKM9e9PYQqxqrCVIYERLkCFhASwIQERNkAl2hASwsCbBAhAQgsu0BWUBJaEBLgIC0mmHJaAC7SiI0iAYABaCRDgmBSAIg2hNKgUeTqI5FlKsaqzobOhIJBHIIKCTF1eipVav8ALpO/ZcKSPjF3ofyYeaZ5RwrKlTVqZdQsN1u2LobSU39BHfuBb5Cedqalepd2LM53k751+S7KVmAaniDS7r2+c6J4YQW73MYZJSeyN7UzkaSHoMVYWYOp0kdoInL5pluXVbsithmJuejqL0fuHcPZaZ2bYDFUwQcWagHIi05bFFr+d53ttHij+Fhkd8oxsXk6rfosRTqDqIdW+AImubDuD6JP9oJHymcWp33hvY5EZTqUeYqDuqtO1Sa5ObQmXlWV1arKNdNFPHW1mA7BPTNnmTBUjTRWqFm11HYqCzWsNw4CwnAUK+D3axif04gibrBYzKR+8GY/pxRH1nLnuf8Az9zoxVDvf3O7XPRzpn3hGLny80PvCc1h8ZkJtqqZov8A1NQj4PM8V9n2tfEZh2A16x/8pyvB/P4zXq/BvF2gp81Ye0TBzfHYDELauhO42YAa17iDMFxkR9GtjT31XPzaBTwmU3BFTFkdtU38A0zaUebNI79jl8ZgFDn8MalSny6RCrDs7Yh8sq8QjA2v1T0LocnK2IxDHhvq4g/DpbTW4jC5XTYvQp1C4BIL2Ivw5kk85r1qXkauTpqji8LmVWiQQTu6jOyyHyhVkstRtY6m+80mYZLUqaq2EpaqQANSmtyUY3G4dW6c8wF7EFGHIixEvTGa+Ryj2e57ll21mFxFtR6Nj18PGbtFDC6EMDwIM+dqdepT3qbidBku2NagRZiBzB3iYS9PJfS7MZYovjY9ptCAnIZPt5Rq2Wr5rdfIzqsLi6dQXRgQe0TFprnYwljlHkyAIQEgkhRmXJeVJCgLvKvJJaOgJeS8lpIUBYlESS4gAIgERrRTQGgCIMMwYFI8vQRqiCojVE3OoNBOW23zl6Z/C0rDXTvWbcSVbgg6p1qLPPdt/wDjG/spf9gmvp4pz3IzNqOxqMvoVtQNNC5vwAJ+U7LBZjjqK78FVt+ZXZfoZgbNVSliOyddis1fo7dk0zZblVEYoUrs4vMs5qvfVRqJxvqa/wBJoq7FuzvnQZpjGa95zuIYma4ltxRnkf3ENhyea+MNMsqN61P2taIZjB6Y9ZnTUuxj7fBtKGzdd+D0B31QJucB5PcZWF1rYQdhrgHwtOUXEsOZjUx9Qes3vETNrL2a/Iu4fJ3SeSXMSLirhD2CqftGp5JszHFsN/jH7TiqOb119GpUHc7D6zLp53iTxrVffb7yH1O40k+52VPyYZgvE4c891Y7vhBbYTGoQC9AXJt+1nM0MdiGP72of1tb5zPTEVl4sTfiSbzmnr7M6MaR1mB2AxjgXxOGTs3vKzDye4lBf8Zh/dCd+8vOao5lUvxJ7LkRtTMHtb2nske77mmjf6tv9fudXspWGAZqdWrTrdMUDlD6Nr7xbdzM6TO9ksJjAS9MBvzqLN8J5Vhq7vUFyePwntKY6nYecOA+Uxnqi7snJapwPLc58nWJo3bDN0yDfpIs3jOOxuHqUjprUnpkbrlSB4z6GGOp/mExsZh8LXBFVUa/WBLjna+pWSpy7o+eVLDerTb5VtRXw5FmNhyPOei5l5PsBUuaT9EeWk2HhecnmmwNWnfo6y1F7RY+IM26uOezKin/AInbbJ7cU8TZKhCvbmZ2iOG3ggjsnzdWw1fCVLgEEbgVuZ6t5L8biKlNjiCd58zVxteYZMSj7ovYznDl1TR31pRhiVaYnPYMkO0hEYWBJLtIYgBkkkgMhi2jGizJGgGgQ2MWYy0ecIsZqUcSB7ROFfPKrek1UdmkqPhEnMweNRx7GnZ0WdsVDuzv/wAZTXiwnn+19UPi3Zd4K0wD3IB9Jj1qqPwrEd97TDq4Yk+bUQ97WJ8Zthx6ZXZnnpqor9UdBs/wHsnR4wfs/ZPPKFbEUvRse5gfrM4bT4i2l6d+6E8EnK0YRyJKmjKzATSV42vmxfijD2TDfEg8iPYZvjg0tzGTTFvFmEXB5/OQBT64HjNzIESxC6Nf5i/GXpT86/5j9IrHRamZeHMxCyjgwPcDCp1gOH1kvctG5w1YC3LfNlVxCsBvE5unVvyY9yufpMpGc2slU91KqfpOeWM6YM3dJhyjid01uHFc7koVj/y2HzmbTwWMbhhqn6npJ82mLibxVmTl6+eO/fOn14g8Bb2mavLcprBlNToaYBBI1NUYjq3AAeJnTFlnNle5246jHg12nEH1reMMUK/OofjM9Tz4AcSdwHtMtDq9FWftHmp7x+kzspzMJcPU51G8TGfhmHpOR3kzPFCp1hb+rTHnHsLHfMzB5DUqb7aR1vvYxJ+DOWdR5o0S4NGZQy6yxABO+dtlmUJSAI3bhuEbgsjpU7EjWw33PC/ZNi0t45JXLg8/1HqupsnsUJYggy5JxhXgkyryrwAImBeXKiKJeSVeUWi5AjGLYy2MWxhRSRRMWTKZoovGWkeYCgvVKOETqlSR6mdVIE4CmfVHgDBOVUj6i+6v2kkj6kitKAOSUD/DT3RAOQUD6i+BH1kkj6kvIaED/s7R/KPFh9ZR2bo/lHvNKkh1p+Q6cSjsvRPq/wCcxTbKUupveH2kkh/UZPIdKIttkqfU3vL9oVPZrR6DOO7R9pUkr+oyeRLHFGSMsrDhVqj2U/tCGExI/jVPalMySRdaRcU/IZXGfzj/AISytWNH8b/SEkkl5X4RXu/EwWqY3+d/piD+Ixw/jL7n/qVJGsvwhe78TFtXx385fAfab3JMqx+IAqHFCnTBsfMUs1uNpJIsmRqNpL8g93lnYYXLKYsAGrOPWc6t/ZfcPCbajlLNbWQo/KvHxkknPD3cnJmyyTNlhsDTp+iov1neZlSST0fTwRxtt8hqsTWG/wAJUk6PVL+2iY8gySSTzTQkqSSIZJLySRMACYBMkkY0ATFu0kkC0Id4gtJJA2S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77" name="Picture 33" descr="https://encrypted-tbn0.gstatic.com/images?q=tbn:ANd9GcS50weQ4xivjx0qF66-75NSWjKiMBxWRtNTk33f-37vZBD1nJgl"/>
          <p:cNvPicPr>
            <a:picLocks noChangeAspect="1" noChangeArrowheads="1"/>
          </p:cNvPicPr>
          <p:nvPr/>
        </p:nvPicPr>
        <p:blipFill>
          <a:blip r:embed="rId8" cstate="print"/>
          <a:srcRect/>
          <a:stretch>
            <a:fillRect/>
          </a:stretch>
        </p:blipFill>
        <p:spPr bwMode="auto">
          <a:xfrm>
            <a:off x="4062" y="0"/>
            <a:ext cx="9139938" cy="6858000"/>
          </a:xfrm>
          <a:prstGeom prst="rect">
            <a:avLst/>
          </a:prstGeom>
          <a:noFill/>
        </p:spPr>
      </p:pic>
      <p:sp>
        <p:nvSpPr>
          <p:cNvPr id="26" name="TextBox 25"/>
          <p:cNvSpPr txBox="1"/>
          <p:nvPr/>
        </p:nvSpPr>
        <p:spPr>
          <a:xfrm>
            <a:off x="0" y="188640"/>
            <a:ext cx="9144000" cy="754053"/>
          </a:xfrm>
          <a:prstGeom prst="rect">
            <a:avLst/>
          </a:prstGeom>
          <a:noFill/>
        </p:spPr>
        <p:txBody>
          <a:bodyPr wrap="square" rtlCol="0">
            <a:spAutoFit/>
          </a:bodyPr>
          <a:lstStyle/>
          <a:p>
            <a:r>
              <a:rPr lang="en-US" sz="4300" b="1" dirty="0" smtClean="0">
                <a:solidFill>
                  <a:srgbClr val="00B0F0"/>
                </a:solidFill>
                <a:latin typeface="Mistral" pitchFamily="66" charset="0"/>
              </a:rPr>
              <a:t>LEGISLATION FOR PROTECTION OF CHILD RIGHTS</a:t>
            </a:r>
            <a:endParaRPr lang="en-US" sz="4300" b="1" dirty="0">
              <a:solidFill>
                <a:srgbClr val="00B0F0"/>
              </a:solidFill>
              <a:latin typeface="Mistral" pitchFamily="66" charset="0"/>
            </a:endParaRPr>
          </a:p>
        </p:txBody>
      </p:sp>
      <p:sp>
        <p:nvSpPr>
          <p:cNvPr id="27" name="TextBox 26"/>
          <p:cNvSpPr txBox="1"/>
          <p:nvPr/>
        </p:nvSpPr>
        <p:spPr>
          <a:xfrm>
            <a:off x="179512" y="856357"/>
            <a:ext cx="8784976" cy="6093976"/>
          </a:xfrm>
          <a:prstGeom prst="rect">
            <a:avLst/>
          </a:prstGeom>
          <a:noFill/>
        </p:spPr>
        <p:txBody>
          <a:bodyPr wrap="square" rtlCol="0">
            <a:spAutoFit/>
          </a:bodyPr>
          <a:lstStyle/>
          <a:p>
            <a:pPr>
              <a:buFont typeface="Wingdings" pitchFamily="2" charset="2"/>
              <a:buChar char="v"/>
            </a:pPr>
            <a:r>
              <a:rPr lang="en-US" sz="2600" b="1" dirty="0" smtClean="0">
                <a:latin typeface="Lucida Calligraphy" pitchFamily="66" charset="0"/>
              </a:rPr>
              <a:t>National Policy for Children, 1974</a:t>
            </a:r>
          </a:p>
          <a:p>
            <a:pPr>
              <a:buFont typeface="Wingdings" pitchFamily="2" charset="2"/>
              <a:buChar char="v"/>
            </a:pPr>
            <a:r>
              <a:rPr lang="en-US" sz="2600" b="1" dirty="0" smtClean="0">
                <a:latin typeface="Lucida Calligraphy" pitchFamily="66" charset="0"/>
              </a:rPr>
              <a:t>National Charter for Children, 2003</a:t>
            </a:r>
          </a:p>
          <a:p>
            <a:pPr>
              <a:buFont typeface="Wingdings" pitchFamily="2" charset="2"/>
              <a:buChar char="v"/>
            </a:pPr>
            <a:r>
              <a:rPr lang="en-US" sz="2600" b="1" dirty="0" smtClean="0">
                <a:latin typeface="Lucida Calligraphy" pitchFamily="66" charset="0"/>
              </a:rPr>
              <a:t>National Plan of Action for Children, 2005</a:t>
            </a:r>
          </a:p>
          <a:p>
            <a:pPr>
              <a:buFont typeface="Wingdings" pitchFamily="2" charset="2"/>
              <a:buChar char="v"/>
            </a:pPr>
            <a:r>
              <a:rPr lang="en-US" sz="2600" b="1" dirty="0" smtClean="0">
                <a:latin typeface="Lucida Calligraphy" pitchFamily="66" charset="0"/>
              </a:rPr>
              <a:t>The Guardian and Wards Act (GAWA), 1890</a:t>
            </a:r>
          </a:p>
          <a:p>
            <a:pPr>
              <a:buFont typeface="Wingdings" pitchFamily="2" charset="2"/>
              <a:buChar char="v"/>
            </a:pPr>
            <a:r>
              <a:rPr lang="en-US" sz="2600" b="1" dirty="0" smtClean="0">
                <a:latin typeface="Lucida Calligraphy" pitchFamily="66" charset="0"/>
              </a:rPr>
              <a:t>Hindu Adoption and Maintenance Act (HAMA), 1956</a:t>
            </a:r>
          </a:p>
          <a:p>
            <a:pPr>
              <a:buFont typeface="Wingdings" pitchFamily="2" charset="2"/>
              <a:buChar char="v"/>
            </a:pPr>
            <a:r>
              <a:rPr lang="en-US" sz="2600" b="1" dirty="0" smtClean="0">
                <a:latin typeface="Lucida Calligraphy" pitchFamily="66" charset="0"/>
              </a:rPr>
              <a:t>The Immoral Traffic (Prevention) Act, 1986</a:t>
            </a:r>
          </a:p>
          <a:p>
            <a:pPr>
              <a:buFont typeface="Wingdings" pitchFamily="2" charset="2"/>
              <a:buChar char="v"/>
            </a:pPr>
            <a:r>
              <a:rPr lang="en-US" sz="2600" b="1" dirty="0" smtClean="0">
                <a:latin typeface="Lucida Calligraphy" pitchFamily="66" charset="0"/>
              </a:rPr>
              <a:t>The Child </a:t>
            </a:r>
            <a:r>
              <a:rPr lang="en-US" sz="2600" b="1" dirty="0" err="1" smtClean="0">
                <a:latin typeface="Lucida Calligraphy" pitchFamily="66" charset="0"/>
              </a:rPr>
              <a:t>Labour</a:t>
            </a:r>
            <a:r>
              <a:rPr lang="en-US" sz="2600" b="1" dirty="0" smtClean="0">
                <a:latin typeface="Lucida Calligraphy" pitchFamily="66" charset="0"/>
              </a:rPr>
              <a:t> (Prohibition and Regulation) Act, 1986</a:t>
            </a:r>
          </a:p>
          <a:p>
            <a:pPr>
              <a:buFont typeface="Wingdings" pitchFamily="2" charset="2"/>
              <a:buChar char="v"/>
            </a:pPr>
            <a:r>
              <a:rPr lang="en-US" sz="2600" b="1" dirty="0" smtClean="0">
                <a:latin typeface="Lucida Calligraphy" pitchFamily="66" charset="0"/>
              </a:rPr>
              <a:t>Guidelines and rules for Adoption of a Child, 1995</a:t>
            </a:r>
          </a:p>
          <a:p>
            <a:pPr>
              <a:buFont typeface="Wingdings" pitchFamily="2" charset="2"/>
              <a:buChar char="v"/>
            </a:pPr>
            <a:r>
              <a:rPr lang="en-US" sz="2600" b="1" dirty="0" smtClean="0">
                <a:latin typeface="Lucida Calligraphy" pitchFamily="66" charset="0"/>
              </a:rPr>
              <a:t>The Commissions for the Protection of Child Rights Act, 2005</a:t>
            </a:r>
          </a:p>
          <a:p>
            <a:pPr>
              <a:buFont typeface="Wingdings" pitchFamily="2" charset="2"/>
              <a:buChar char="v"/>
            </a:pPr>
            <a:r>
              <a:rPr lang="en-US" sz="2600" b="1" dirty="0" smtClean="0">
                <a:latin typeface="Lucida Calligraphy" pitchFamily="66" charset="0"/>
              </a:rPr>
              <a:t>The Juvenile Justice (Care and Protection of Children) Act, 2000 and Amendment Act, 2006</a:t>
            </a:r>
            <a:endParaRPr lang="en-US" sz="2600" dirty="0">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barn(inHorizontal)">
                                      <p:cBhvr>
                                        <p:cTn id="7" dur="1000"/>
                                        <p:tgtEl>
                                          <p:spTgt spid="6164"/>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6158"/>
                                        </p:tgtEl>
                                        <p:attrNameLst>
                                          <p:attrName>style.visibility</p:attrName>
                                        </p:attrNameLst>
                                      </p:cBhvr>
                                      <p:to>
                                        <p:strVal val="visible"/>
                                      </p:to>
                                    </p:set>
                                    <p:animEffect transition="in" filter="barn(inHorizontal)">
                                      <p:cBhvr>
                                        <p:cTn id="11" dur="1000"/>
                                        <p:tgtEl>
                                          <p:spTgt spid="6158"/>
                                        </p:tgtEl>
                                      </p:cBhvr>
                                    </p:animEffect>
                                  </p:childTnLst>
                                </p:cTn>
                              </p:par>
                            </p:childTnLst>
                          </p:cTn>
                        </p:par>
                        <p:par>
                          <p:cTn id="12" fill="hold">
                            <p:stCondLst>
                              <p:cond delay="2000"/>
                            </p:stCondLst>
                            <p:childTnLst>
                              <p:par>
                                <p:cTn id="13" presetID="16" presetClass="entr" presetSubtype="26" fill="hold" nodeType="afterEffect">
                                  <p:stCondLst>
                                    <p:cond delay="0"/>
                                  </p:stCondLst>
                                  <p:childTnLst>
                                    <p:set>
                                      <p:cBhvr>
                                        <p:cTn id="14" dur="1" fill="hold">
                                          <p:stCondLst>
                                            <p:cond delay="0"/>
                                          </p:stCondLst>
                                        </p:cTn>
                                        <p:tgtEl>
                                          <p:spTgt spid="6162"/>
                                        </p:tgtEl>
                                        <p:attrNameLst>
                                          <p:attrName>style.visibility</p:attrName>
                                        </p:attrNameLst>
                                      </p:cBhvr>
                                      <p:to>
                                        <p:strVal val="visible"/>
                                      </p:to>
                                    </p:set>
                                    <p:animEffect transition="in" filter="barn(inHorizontal)">
                                      <p:cBhvr>
                                        <p:cTn id="15" dur="1000"/>
                                        <p:tgtEl>
                                          <p:spTgt spid="6162"/>
                                        </p:tgtEl>
                                      </p:cBhvr>
                                    </p:animEffect>
                                  </p:childTnLst>
                                </p:cTn>
                              </p:par>
                            </p:childTnLst>
                          </p:cTn>
                        </p:par>
                        <p:par>
                          <p:cTn id="16" fill="hold">
                            <p:stCondLst>
                              <p:cond delay="3000"/>
                            </p:stCondLst>
                            <p:childTnLst>
                              <p:par>
                                <p:cTn id="17" presetID="16" presetClass="entr" presetSubtype="26" fill="hold" nodeType="afterEffect">
                                  <p:stCondLst>
                                    <p:cond delay="0"/>
                                  </p:stCondLst>
                                  <p:childTnLst>
                                    <p:set>
                                      <p:cBhvr>
                                        <p:cTn id="18" dur="1" fill="hold">
                                          <p:stCondLst>
                                            <p:cond delay="0"/>
                                          </p:stCondLst>
                                        </p:cTn>
                                        <p:tgtEl>
                                          <p:spTgt spid="6166"/>
                                        </p:tgtEl>
                                        <p:attrNameLst>
                                          <p:attrName>style.visibility</p:attrName>
                                        </p:attrNameLst>
                                      </p:cBhvr>
                                      <p:to>
                                        <p:strVal val="visible"/>
                                      </p:to>
                                    </p:set>
                                    <p:animEffect transition="in" filter="barn(inHorizontal)">
                                      <p:cBhvr>
                                        <p:cTn id="19" dur="1000"/>
                                        <p:tgtEl>
                                          <p:spTgt spid="6166"/>
                                        </p:tgtEl>
                                      </p:cBhvr>
                                    </p:animEffect>
                                  </p:childTnLst>
                                </p:cTn>
                              </p:par>
                            </p:childTnLst>
                          </p:cTn>
                        </p:par>
                        <p:par>
                          <p:cTn id="20" fill="hold">
                            <p:stCondLst>
                              <p:cond delay="4000"/>
                            </p:stCondLst>
                            <p:childTnLst>
                              <p:par>
                                <p:cTn id="21" presetID="16" presetClass="entr" presetSubtype="26" fill="hold" nodeType="afterEffect">
                                  <p:stCondLst>
                                    <p:cond delay="0"/>
                                  </p:stCondLst>
                                  <p:childTnLst>
                                    <p:set>
                                      <p:cBhvr>
                                        <p:cTn id="22" dur="1" fill="hold">
                                          <p:stCondLst>
                                            <p:cond delay="0"/>
                                          </p:stCondLst>
                                        </p:cTn>
                                        <p:tgtEl>
                                          <p:spTgt spid="6160"/>
                                        </p:tgtEl>
                                        <p:attrNameLst>
                                          <p:attrName>style.visibility</p:attrName>
                                        </p:attrNameLst>
                                      </p:cBhvr>
                                      <p:to>
                                        <p:strVal val="visible"/>
                                      </p:to>
                                    </p:set>
                                    <p:animEffect transition="in" filter="barn(inHorizontal)">
                                      <p:cBhvr>
                                        <p:cTn id="23" dur="1000"/>
                                        <p:tgtEl>
                                          <p:spTgt spid="6160"/>
                                        </p:tgtEl>
                                      </p:cBhvr>
                                    </p:animEffect>
                                  </p:childTnLst>
                                </p:cTn>
                              </p:par>
                            </p:childTnLst>
                          </p:cTn>
                        </p:par>
                        <p:par>
                          <p:cTn id="24" fill="hold">
                            <p:stCondLst>
                              <p:cond delay="5000"/>
                            </p:stCondLst>
                            <p:childTnLst>
                              <p:par>
                                <p:cTn id="25" presetID="23" presetClass="entr" presetSubtype="16" fill="hold" nodeType="afterEffect">
                                  <p:stCondLst>
                                    <p:cond delay="2000"/>
                                  </p:stCondLst>
                                  <p:childTnLst>
                                    <p:set>
                                      <p:cBhvr>
                                        <p:cTn id="26" dur="1" fill="hold">
                                          <p:stCondLst>
                                            <p:cond delay="0"/>
                                          </p:stCondLst>
                                        </p:cTn>
                                        <p:tgtEl>
                                          <p:spTgt spid="6171"/>
                                        </p:tgtEl>
                                        <p:attrNameLst>
                                          <p:attrName>style.visibility</p:attrName>
                                        </p:attrNameLst>
                                      </p:cBhvr>
                                      <p:to>
                                        <p:strVal val="visible"/>
                                      </p:to>
                                    </p:set>
                                    <p:anim calcmode="lin" valueType="num">
                                      <p:cBhvr>
                                        <p:cTn id="27" dur="500" fill="hold"/>
                                        <p:tgtEl>
                                          <p:spTgt spid="6171"/>
                                        </p:tgtEl>
                                        <p:attrNameLst>
                                          <p:attrName>ppt_w</p:attrName>
                                        </p:attrNameLst>
                                      </p:cBhvr>
                                      <p:tavLst>
                                        <p:tav tm="0">
                                          <p:val>
                                            <p:fltVal val="0"/>
                                          </p:val>
                                        </p:tav>
                                        <p:tav tm="100000">
                                          <p:val>
                                            <p:strVal val="#ppt_w"/>
                                          </p:val>
                                        </p:tav>
                                      </p:tavLst>
                                    </p:anim>
                                    <p:anim calcmode="lin" valueType="num">
                                      <p:cBhvr>
                                        <p:cTn id="28" dur="500" fill="hold"/>
                                        <p:tgtEl>
                                          <p:spTgt spid="6171"/>
                                        </p:tgtEl>
                                        <p:attrNameLst>
                                          <p:attrName>ppt_h</p:attrName>
                                        </p:attrNameLst>
                                      </p:cBhvr>
                                      <p:tavLst>
                                        <p:tav tm="0">
                                          <p:val>
                                            <p:fltVal val="0"/>
                                          </p:val>
                                        </p:tav>
                                        <p:tav tm="100000">
                                          <p:val>
                                            <p:strVal val="#ppt_h"/>
                                          </p:val>
                                        </p:tav>
                                      </p:tavLst>
                                    </p:anim>
                                  </p:childTnLst>
                                </p:cTn>
                              </p:par>
                            </p:childTnLst>
                          </p:cTn>
                        </p:par>
                        <p:par>
                          <p:cTn id="29" fill="hold">
                            <p:stCondLst>
                              <p:cond delay="7500"/>
                            </p:stCondLst>
                            <p:childTnLst>
                              <p:par>
                                <p:cTn id="30" presetID="6" presetClass="emph" presetSubtype="0" fill="hold" nodeType="afterEffect">
                                  <p:stCondLst>
                                    <p:cond delay="0"/>
                                  </p:stCondLst>
                                  <p:childTnLst>
                                    <p:animScale>
                                      <p:cBhvr>
                                        <p:cTn id="31" dur="2000" fill="hold"/>
                                        <p:tgtEl>
                                          <p:spTgt spid="6171"/>
                                        </p:tgtEl>
                                      </p:cBhvr>
                                      <p:by x="150000" y="150000"/>
                                    </p:animScale>
                                  </p:childTnLst>
                                </p:cTn>
                              </p:par>
                            </p:childTnLst>
                          </p:cTn>
                        </p:par>
                        <p:par>
                          <p:cTn id="32" fill="hold">
                            <p:stCondLst>
                              <p:cond delay="9500"/>
                            </p:stCondLst>
                            <p:childTnLst>
                              <p:par>
                                <p:cTn id="33" presetID="32" presetClass="emph" presetSubtype="0" fill="hold" nodeType="afterEffect">
                                  <p:stCondLst>
                                    <p:cond delay="0"/>
                                  </p:stCondLst>
                                  <p:childTnLst>
                                    <p:animClr clrSpc="rgb">
                                      <p:cBhvr override="childStyle">
                                        <p:cTn id="34" dur="100" fill="hold"/>
                                        <p:tgtEl>
                                          <p:spTgt spid="6171"/>
                                        </p:tgtEl>
                                        <p:attrNameLst>
                                          <p:attrName>style.color</p:attrName>
                                        </p:attrNameLst>
                                      </p:cBhvr>
                                      <p:to>
                                        <a:schemeClr val="accent2"/>
                                      </p:to>
                                    </p:animClr>
                                    <p:animClr clrSpc="rgb">
                                      <p:cBhvr>
                                        <p:cTn id="35" dur="100" fill="hold"/>
                                        <p:tgtEl>
                                          <p:spTgt spid="6171"/>
                                        </p:tgtEl>
                                        <p:attrNameLst>
                                          <p:attrName>fillcolor</p:attrName>
                                        </p:attrNameLst>
                                      </p:cBhvr>
                                      <p:to>
                                        <a:schemeClr val="accent2"/>
                                      </p:to>
                                    </p:animClr>
                                    <p:set>
                                      <p:cBhvr>
                                        <p:cTn id="36" dur="100" fill="hold"/>
                                        <p:tgtEl>
                                          <p:spTgt spid="6171"/>
                                        </p:tgtEl>
                                        <p:attrNameLst>
                                          <p:attrName>fill.type</p:attrName>
                                        </p:attrNameLst>
                                      </p:cBhvr>
                                      <p:to>
                                        <p:strVal val="solid"/>
                                      </p:to>
                                    </p:set>
                                    <p:set>
                                      <p:cBhvr>
                                        <p:cTn id="37" dur="100" fill="hold"/>
                                        <p:tgtEl>
                                          <p:spTgt spid="6171"/>
                                        </p:tgtEl>
                                        <p:attrNameLst>
                                          <p:attrName>fill.on</p:attrName>
                                        </p:attrNameLst>
                                      </p:cBhvr>
                                      <p:to>
                                        <p:strVal val="true"/>
                                      </p:to>
                                    </p:set>
                                    <p:animRot by="120000">
                                      <p:cBhvr>
                                        <p:cTn id="38" dur="100" fill="hold">
                                          <p:stCondLst>
                                            <p:cond delay="0"/>
                                          </p:stCondLst>
                                        </p:cTn>
                                        <p:tgtEl>
                                          <p:spTgt spid="6171"/>
                                        </p:tgtEl>
                                        <p:attrNameLst>
                                          <p:attrName>r</p:attrName>
                                        </p:attrNameLst>
                                      </p:cBhvr>
                                    </p:animRot>
                                    <p:animRot by="-240000">
                                      <p:cBhvr>
                                        <p:cTn id="39" dur="200" fill="hold">
                                          <p:stCondLst>
                                            <p:cond delay="200"/>
                                          </p:stCondLst>
                                        </p:cTn>
                                        <p:tgtEl>
                                          <p:spTgt spid="6171"/>
                                        </p:tgtEl>
                                        <p:attrNameLst>
                                          <p:attrName>r</p:attrName>
                                        </p:attrNameLst>
                                      </p:cBhvr>
                                    </p:animRot>
                                    <p:animRot by="240000">
                                      <p:cBhvr>
                                        <p:cTn id="40" dur="200" fill="hold">
                                          <p:stCondLst>
                                            <p:cond delay="400"/>
                                          </p:stCondLst>
                                        </p:cTn>
                                        <p:tgtEl>
                                          <p:spTgt spid="6171"/>
                                        </p:tgtEl>
                                        <p:attrNameLst>
                                          <p:attrName>r</p:attrName>
                                        </p:attrNameLst>
                                      </p:cBhvr>
                                    </p:animRot>
                                    <p:animRot by="-240000">
                                      <p:cBhvr>
                                        <p:cTn id="41" dur="200" fill="hold">
                                          <p:stCondLst>
                                            <p:cond delay="600"/>
                                          </p:stCondLst>
                                        </p:cTn>
                                        <p:tgtEl>
                                          <p:spTgt spid="6171"/>
                                        </p:tgtEl>
                                        <p:attrNameLst>
                                          <p:attrName>r</p:attrName>
                                        </p:attrNameLst>
                                      </p:cBhvr>
                                    </p:animRot>
                                    <p:animRot by="120000">
                                      <p:cBhvr>
                                        <p:cTn id="42" dur="200" fill="hold">
                                          <p:stCondLst>
                                            <p:cond delay="800"/>
                                          </p:stCondLst>
                                        </p:cTn>
                                        <p:tgtEl>
                                          <p:spTgt spid="6171"/>
                                        </p:tgtEl>
                                        <p:attrNameLst>
                                          <p:attrName>r</p:attrName>
                                        </p:attrNameLst>
                                      </p:cBhvr>
                                    </p:animRot>
                                  </p:childTnLst>
                                </p:cTn>
                              </p:par>
                            </p:childTnLst>
                          </p:cTn>
                        </p:par>
                        <p:par>
                          <p:cTn id="43" fill="hold">
                            <p:stCondLst>
                              <p:cond delay="10500"/>
                            </p:stCondLst>
                            <p:childTnLst>
                              <p:par>
                                <p:cTn id="44" presetID="54" presetClass="entr" presetSubtype="0" accel="100000" fill="hold" nodeType="afterEffect">
                                  <p:stCondLst>
                                    <p:cond delay="2000"/>
                                  </p:stCondLst>
                                  <p:childTnLst>
                                    <p:set>
                                      <p:cBhvr>
                                        <p:cTn id="45" dur="1" fill="hold">
                                          <p:stCondLst>
                                            <p:cond delay="0"/>
                                          </p:stCondLst>
                                        </p:cTn>
                                        <p:tgtEl>
                                          <p:spTgt spid="6177"/>
                                        </p:tgtEl>
                                        <p:attrNameLst>
                                          <p:attrName>style.visibility</p:attrName>
                                        </p:attrNameLst>
                                      </p:cBhvr>
                                      <p:to>
                                        <p:strVal val="visible"/>
                                      </p:to>
                                    </p:set>
                                    <p:anim calcmode="lin" valueType="num">
                                      <p:cBhvr>
                                        <p:cTn id="46" dur="500" fill="hold"/>
                                        <p:tgtEl>
                                          <p:spTgt spid="6177"/>
                                        </p:tgtEl>
                                        <p:attrNameLst>
                                          <p:attrName>ppt_w</p:attrName>
                                        </p:attrNameLst>
                                      </p:cBhvr>
                                      <p:tavLst>
                                        <p:tav tm="0">
                                          <p:val>
                                            <p:strVal val="#ppt_w*0.05"/>
                                          </p:val>
                                        </p:tav>
                                        <p:tav tm="100000">
                                          <p:val>
                                            <p:strVal val="#ppt_w"/>
                                          </p:val>
                                        </p:tav>
                                      </p:tavLst>
                                    </p:anim>
                                    <p:anim calcmode="lin" valueType="num">
                                      <p:cBhvr>
                                        <p:cTn id="47" dur="500" fill="hold"/>
                                        <p:tgtEl>
                                          <p:spTgt spid="6177"/>
                                        </p:tgtEl>
                                        <p:attrNameLst>
                                          <p:attrName>ppt_h</p:attrName>
                                        </p:attrNameLst>
                                      </p:cBhvr>
                                      <p:tavLst>
                                        <p:tav tm="0">
                                          <p:val>
                                            <p:strVal val="#ppt_h"/>
                                          </p:val>
                                        </p:tav>
                                        <p:tav tm="100000">
                                          <p:val>
                                            <p:strVal val="#ppt_h"/>
                                          </p:val>
                                        </p:tav>
                                      </p:tavLst>
                                    </p:anim>
                                    <p:anim calcmode="lin" valueType="num">
                                      <p:cBhvr>
                                        <p:cTn id="48" dur="500" fill="hold"/>
                                        <p:tgtEl>
                                          <p:spTgt spid="6177"/>
                                        </p:tgtEl>
                                        <p:attrNameLst>
                                          <p:attrName>ppt_x</p:attrName>
                                        </p:attrNameLst>
                                      </p:cBhvr>
                                      <p:tavLst>
                                        <p:tav tm="0">
                                          <p:val>
                                            <p:strVal val="#ppt_x-.2"/>
                                          </p:val>
                                        </p:tav>
                                        <p:tav tm="100000">
                                          <p:val>
                                            <p:strVal val="#ppt_x"/>
                                          </p:val>
                                        </p:tav>
                                      </p:tavLst>
                                    </p:anim>
                                    <p:anim calcmode="lin" valueType="num">
                                      <p:cBhvr>
                                        <p:cTn id="49" dur="500" fill="hold"/>
                                        <p:tgtEl>
                                          <p:spTgt spid="6177"/>
                                        </p:tgtEl>
                                        <p:attrNameLst>
                                          <p:attrName>ppt_y</p:attrName>
                                        </p:attrNameLst>
                                      </p:cBhvr>
                                      <p:tavLst>
                                        <p:tav tm="0">
                                          <p:val>
                                            <p:strVal val="#ppt_y"/>
                                          </p:val>
                                        </p:tav>
                                        <p:tav tm="100000">
                                          <p:val>
                                            <p:strVal val="#ppt_y"/>
                                          </p:val>
                                        </p:tav>
                                      </p:tavLst>
                                    </p:anim>
                                    <p:animEffect transition="in" filter="fade">
                                      <p:cBhvr>
                                        <p:cTn id="50" dur="500"/>
                                        <p:tgtEl>
                                          <p:spTgt spid="6177"/>
                                        </p:tgtEl>
                                      </p:cBhvr>
                                    </p:animEffect>
                                  </p:childTnLst>
                                </p:cTn>
                              </p:par>
                            </p:childTnLst>
                          </p:cTn>
                        </p:par>
                        <p:par>
                          <p:cTn id="51" fill="hold">
                            <p:stCondLst>
                              <p:cond delay="13000"/>
                            </p:stCondLst>
                            <p:childTnLst>
                              <p:par>
                                <p:cTn id="52" presetID="37" presetClass="entr" presetSubtype="0" fill="hold" nodeType="afterEffect">
                                  <p:stCondLst>
                                    <p:cond delay="1000"/>
                                  </p:stCondLst>
                                  <p:childTnLst>
                                    <p:set>
                                      <p:cBhvr>
                                        <p:cTn id="53" dur="1" fill="hold">
                                          <p:stCondLst>
                                            <p:cond delay="0"/>
                                          </p:stCondLst>
                                        </p:cTn>
                                        <p:tgtEl>
                                          <p:spTgt spid="26">
                                            <p:txEl>
                                              <p:pRg st="0" end="0"/>
                                            </p:txEl>
                                          </p:spTgt>
                                        </p:tgtEl>
                                        <p:attrNameLst>
                                          <p:attrName>style.visibility</p:attrName>
                                        </p:attrNameLst>
                                      </p:cBhvr>
                                      <p:to>
                                        <p:strVal val="visible"/>
                                      </p:to>
                                    </p:set>
                                    <p:animEffect transition="in" filter="fade">
                                      <p:cBhvr>
                                        <p:cTn id="54" dur="1000"/>
                                        <p:tgtEl>
                                          <p:spTgt spid="26">
                                            <p:txEl>
                                              <p:pRg st="0" end="0"/>
                                            </p:txEl>
                                          </p:spTgt>
                                        </p:tgtEl>
                                      </p:cBhvr>
                                    </p:animEffect>
                                    <p:anim calcmode="lin" valueType="num">
                                      <p:cBhvr>
                                        <p:cTn id="5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6">
                                            <p:txEl>
                                              <p:pRg st="0" end="0"/>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6">
                                            <p:txEl>
                                              <p:pRg st="0" end="0"/>
                                            </p:txEl>
                                          </p:spTgt>
                                        </p:tgtEl>
                                        <p:attrNameLst>
                                          <p:attrName>ppt_y</p:attrName>
                                        </p:attrNameLst>
                                      </p:cBhvr>
                                      <p:tavLst>
                                        <p:tav tm="0">
                                          <p:val>
                                            <p:strVal val="#ppt_y-.03"/>
                                          </p:val>
                                        </p:tav>
                                        <p:tav tm="100000">
                                          <p:val>
                                            <p:strVal val="#ppt_y"/>
                                          </p:val>
                                        </p:tav>
                                      </p:tavLst>
                                    </p:anim>
                                  </p:childTnLst>
                                </p:cTn>
                              </p:par>
                            </p:childTnLst>
                          </p:cTn>
                        </p:par>
                        <p:par>
                          <p:cTn id="58" fill="hold">
                            <p:stCondLst>
                              <p:cond delay="15000"/>
                            </p:stCondLst>
                            <p:childTnLst>
                              <p:par>
                                <p:cTn id="59" presetID="22" presetClass="entr" presetSubtype="4" fill="hold" nodeType="after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Effect transition="in" filter="wipe(down)">
                                      <p:cBhvr>
                                        <p:cTn id="61" dur="500"/>
                                        <p:tgtEl>
                                          <p:spTgt spid="27">
                                            <p:txEl>
                                              <p:pRg st="0" end="0"/>
                                            </p:txEl>
                                          </p:spTgt>
                                        </p:tgtEl>
                                      </p:cBhvr>
                                    </p:animEffect>
                                  </p:childTnLst>
                                </p:cTn>
                              </p:par>
                            </p:childTnLst>
                          </p:cTn>
                        </p:par>
                        <p:par>
                          <p:cTn id="62" fill="hold">
                            <p:stCondLst>
                              <p:cond delay="15500"/>
                            </p:stCondLst>
                            <p:childTnLst>
                              <p:par>
                                <p:cTn id="63" presetID="22" presetClass="entr" presetSubtype="4" fill="hold" nodeType="afterEffect">
                                  <p:stCondLst>
                                    <p:cond delay="0"/>
                                  </p:stCondLst>
                                  <p:childTnLst>
                                    <p:set>
                                      <p:cBhvr>
                                        <p:cTn id="64" dur="1" fill="hold">
                                          <p:stCondLst>
                                            <p:cond delay="0"/>
                                          </p:stCondLst>
                                        </p:cTn>
                                        <p:tgtEl>
                                          <p:spTgt spid="27">
                                            <p:txEl>
                                              <p:pRg st="1" end="1"/>
                                            </p:txEl>
                                          </p:spTgt>
                                        </p:tgtEl>
                                        <p:attrNameLst>
                                          <p:attrName>style.visibility</p:attrName>
                                        </p:attrNameLst>
                                      </p:cBhvr>
                                      <p:to>
                                        <p:strVal val="visible"/>
                                      </p:to>
                                    </p:set>
                                    <p:animEffect transition="in" filter="wipe(down)">
                                      <p:cBhvr>
                                        <p:cTn id="65" dur="500"/>
                                        <p:tgtEl>
                                          <p:spTgt spid="27">
                                            <p:txEl>
                                              <p:pRg st="1" end="1"/>
                                            </p:txEl>
                                          </p:spTgt>
                                        </p:tgtEl>
                                      </p:cBhvr>
                                    </p:animEffect>
                                  </p:childTnLst>
                                </p:cTn>
                              </p:par>
                            </p:childTnLst>
                          </p:cTn>
                        </p:par>
                        <p:par>
                          <p:cTn id="66" fill="hold">
                            <p:stCondLst>
                              <p:cond delay="16000"/>
                            </p:stCondLst>
                            <p:childTnLst>
                              <p:par>
                                <p:cTn id="67" presetID="22" presetClass="entr" presetSubtype="4" fill="hold" nodeType="afterEffect">
                                  <p:stCondLst>
                                    <p:cond delay="0"/>
                                  </p:stCondLst>
                                  <p:childTnLst>
                                    <p:set>
                                      <p:cBhvr>
                                        <p:cTn id="68" dur="1" fill="hold">
                                          <p:stCondLst>
                                            <p:cond delay="0"/>
                                          </p:stCondLst>
                                        </p:cTn>
                                        <p:tgtEl>
                                          <p:spTgt spid="27">
                                            <p:txEl>
                                              <p:pRg st="2" end="2"/>
                                            </p:txEl>
                                          </p:spTgt>
                                        </p:tgtEl>
                                        <p:attrNameLst>
                                          <p:attrName>style.visibility</p:attrName>
                                        </p:attrNameLst>
                                      </p:cBhvr>
                                      <p:to>
                                        <p:strVal val="visible"/>
                                      </p:to>
                                    </p:set>
                                    <p:animEffect transition="in" filter="wipe(down)">
                                      <p:cBhvr>
                                        <p:cTn id="69" dur="500"/>
                                        <p:tgtEl>
                                          <p:spTgt spid="27">
                                            <p:txEl>
                                              <p:pRg st="2" end="2"/>
                                            </p:txEl>
                                          </p:spTgt>
                                        </p:tgtEl>
                                      </p:cBhvr>
                                    </p:animEffect>
                                  </p:childTnLst>
                                </p:cTn>
                              </p:par>
                            </p:childTnLst>
                          </p:cTn>
                        </p:par>
                        <p:par>
                          <p:cTn id="70" fill="hold">
                            <p:stCondLst>
                              <p:cond delay="16500"/>
                            </p:stCondLst>
                            <p:childTnLst>
                              <p:par>
                                <p:cTn id="71" presetID="22" presetClass="entr" presetSubtype="4" fill="hold" nodeType="afterEffect">
                                  <p:stCondLst>
                                    <p:cond delay="0"/>
                                  </p:stCondLst>
                                  <p:childTnLst>
                                    <p:set>
                                      <p:cBhvr>
                                        <p:cTn id="72" dur="1" fill="hold">
                                          <p:stCondLst>
                                            <p:cond delay="0"/>
                                          </p:stCondLst>
                                        </p:cTn>
                                        <p:tgtEl>
                                          <p:spTgt spid="27">
                                            <p:txEl>
                                              <p:pRg st="3" end="3"/>
                                            </p:txEl>
                                          </p:spTgt>
                                        </p:tgtEl>
                                        <p:attrNameLst>
                                          <p:attrName>style.visibility</p:attrName>
                                        </p:attrNameLst>
                                      </p:cBhvr>
                                      <p:to>
                                        <p:strVal val="visible"/>
                                      </p:to>
                                    </p:set>
                                    <p:animEffect transition="in" filter="wipe(down)">
                                      <p:cBhvr>
                                        <p:cTn id="73" dur="500"/>
                                        <p:tgtEl>
                                          <p:spTgt spid="27">
                                            <p:txEl>
                                              <p:pRg st="3" end="3"/>
                                            </p:txEl>
                                          </p:spTgt>
                                        </p:tgtEl>
                                      </p:cBhvr>
                                    </p:animEffect>
                                  </p:childTnLst>
                                </p:cTn>
                              </p:par>
                            </p:childTnLst>
                          </p:cTn>
                        </p:par>
                        <p:par>
                          <p:cTn id="74" fill="hold">
                            <p:stCondLst>
                              <p:cond delay="17000"/>
                            </p:stCondLst>
                            <p:childTnLst>
                              <p:par>
                                <p:cTn id="75" presetID="22" presetClass="entr" presetSubtype="4" fill="hold" nodeType="afterEffect">
                                  <p:stCondLst>
                                    <p:cond delay="0"/>
                                  </p:stCondLst>
                                  <p:childTnLst>
                                    <p:set>
                                      <p:cBhvr>
                                        <p:cTn id="76" dur="1" fill="hold">
                                          <p:stCondLst>
                                            <p:cond delay="0"/>
                                          </p:stCondLst>
                                        </p:cTn>
                                        <p:tgtEl>
                                          <p:spTgt spid="27">
                                            <p:txEl>
                                              <p:pRg st="4" end="4"/>
                                            </p:txEl>
                                          </p:spTgt>
                                        </p:tgtEl>
                                        <p:attrNameLst>
                                          <p:attrName>style.visibility</p:attrName>
                                        </p:attrNameLst>
                                      </p:cBhvr>
                                      <p:to>
                                        <p:strVal val="visible"/>
                                      </p:to>
                                    </p:set>
                                    <p:animEffect transition="in" filter="wipe(down)">
                                      <p:cBhvr>
                                        <p:cTn id="77" dur="500"/>
                                        <p:tgtEl>
                                          <p:spTgt spid="27">
                                            <p:txEl>
                                              <p:pRg st="4" end="4"/>
                                            </p:txEl>
                                          </p:spTgt>
                                        </p:tgtEl>
                                      </p:cBhvr>
                                    </p:animEffect>
                                  </p:childTnLst>
                                </p:cTn>
                              </p:par>
                            </p:childTnLst>
                          </p:cTn>
                        </p:par>
                        <p:par>
                          <p:cTn id="78" fill="hold">
                            <p:stCondLst>
                              <p:cond delay="17500"/>
                            </p:stCondLst>
                            <p:childTnLst>
                              <p:par>
                                <p:cTn id="79" presetID="22" presetClass="entr" presetSubtype="4" fill="hold" nodeType="afterEffect">
                                  <p:stCondLst>
                                    <p:cond delay="0"/>
                                  </p:stCondLst>
                                  <p:childTnLst>
                                    <p:set>
                                      <p:cBhvr>
                                        <p:cTn id="80" dur="1" fill="hold">
                                          <p:stCondLst>
                                            <p:cond delay="0"/>
                                          </p:stCondLst>
                                        </p:cTn>
                                        <p:tgtEl>
                                          <p:spTgt spid="27">
                                            <p:txEl>
                                              <p:pRg st="5" end="5"/>
                                            </p:txEl>
                                          </p:spTgt>
                                        </p:tgtEl>
                                        <p:attrNameLst>
                                          <p:attrName>style.visibility</p:attrName>
                                        </p:attrNameLst>
                                      </p:cBhvr>
                                      <p:to>
                                        <p:strVal val="visible"/>
                                      </p:to>
                                    </p:set>
                                    <p:animEffect transition="in" filter="wipe(down)">
                                      <p:cBhvr>
                                        <p:cTn id="81" dur="500"/>
                                        <p:tgtEl>
                                          <p:spTgt spid="27">
                                            <p:txEl>
                                              <p:pRg st="5" end="5"/>
                                            </p:txEl>
                                          </p:spTgt>
                                        </p:tgtEl>
                                      </p:cBhvr>
                                    </p:animEffect>
                                  </p:childTnLst>
                                </p:cTn>
                              </p:par>
                            </p:childTnLst>
                          </p:cTn>
                        </p:par>
                        <p:par>
                          <p:cTn id="82" fill="hold">
                            <p:stCondLst>
                              <p:cond delay="18000"/>
                            </p:stCondLst>
                            <p:childTnLst>
                              <p:par>
                                <p:cTn id="83" presetID="22" presetClass="entr" presetSubtype="4" fill="hold" nodeType="afterEffect">
                                  <p:stCondLst>
                                    <p:cond delay="0"/>
                                  </p:stCondLst>
                                  <p:childTnLst>
                                    <p:set>
                                      <p:cBhvr>
                                        <p:cTn id="84" dur="1" fill="hold">
                                          <p:stCondLst>
                                            <p:cond delay="0"/>
                                          </p:stCondLst>
                                        </p:cTn>
                                        <p:tgtEl>
                                          <p:spTgt spid="27">
                                            <p:txEl>
                                              <p:pRg st="6" end="6"/>
                                            </p:txEl>
                                          </p:spTgt>
                                        </p:tgtEl>
                                        <p:attrNameLst>
                                          <p:attrName>style.visibility</p:attrName>
                                        </p:attrNameLst>
                                      </p:cBhvr>
                                      <p:to>
                                        <p:strVal val="visible"/>
                                      </p:to>
                                    </p:set>
                                    <p:animEffect transition="in" filter="wipe(down)">
                                      <p:cBhvr>
                                        <p:cTn id="85" dur="500"/>
                                        <p:tgtEl>
                                          <p:spTgt spid="27">
                                            <p:txEl>
                                              <p:pRg st="6" end="6"/>
                                            </p:txEl>
                                          </p:spTgt>
                                        </p:tgtEl>
                                      </p:cBhvr>
                                    </p:animEffect>
                                  </p:childTnLst>
                                </p:cTn>
                              </p:par>
                            </p:childTnLst>
                          </p:cTn>
                        </p:par>
                        <p:par>
                          <p:cTn id="86" fill="hold">
                            <p:stCondLst>
                              <p:cond delay="18500"/>
                            </p:stCondLst>
                            <p:childTnLst>
                              <p:par>
                                <p:cTn id="87" presetID="22" presetClass="entr" presetSubtype="4" fill="hold" nodeType="afterEffect">
                                  <p:stCondLst>
                                    <p:cond delay="0"/>
                                  </p:stCondLst>
                                  <p:childTnLst>
                                    <p:set>
                                      <p:cBhvr>
                                        <p:cTn id="88" dur="1" fill="hold">
                                          <p:stCondLst>
                                            <p:cond delay="0"/>
                                          </p:stCondLst>
                                        </p:cTn>
                                        <p:tgtEl>
                                          <p:spTgt spid="27">
                                            <p:txEl>
                                              <p:pRg st="7" end="7"/>
                                            </p:txEl>
                                          </p:spTgt>
                                        </p:tgtEl>
                                        <p:attrNameLst>
                                          <p:attrName>style.visibility</p:attrName>
                                        </p:attrNameLst>
                                      </p:cBhvr>
                                      <p:to>
                                        <p:strVal val="visible"/>
                                      </p:to>
                                    </p:set>
                                    <p:animEffect transition="in" filter="wipe(down)">
                                      <p:cBhvr>
                                        <p:cTn id="89" dur="500"/>
                                        <p:tgtEl>
                                          <p:spTgt spid="27">
                                            <p:txEl>
                                              <p:pRg st="7" end="7"/>
                                            </p:txEl>
                                          </p:spTgt>
                                        </p:tgtEl>
                                      </p:cBhvr>
                                    </p:animEffect>
                                  </p:childTnLst>
                                </p:cTn>
                              </p:par>
                            </p:childTnLst>
                          </p:cTn>
                        </p:par>
                        <p:par>
                          <p:cTn id="90" fill="hold">
                            <p:stCondLst>
                              <p:cond delay="19000"/>
                            </p:stCondLst>
                            <p:childTnLst>
                              <p:par>
                                <p:cTn id="91" presetID="22" presetClass="entr" presetSubtype="4" fill="hold" nodeType="afterEffect">
                                  <p:stCondLst>
                                    <p:cond delay="0"/>
                                  </p:stCondLst>
                                  <p:childTnLst>
                                    <p:set>
                                      <p:cBhvr>
                                        <p:cTn id="92" dur="1" fill="hold">
                                          <p:stCondLst>
                                            <p:cond delay="0"/>
                                          </p:stCondLst>
                                        </p:cTn>
                                        <p:tgtEl>
                                          <p:spTgt spid="27">
                                            <p:txEl>
                                              <p:pRg st="8" end="8"/>
                                            </p:txEl>
                                          </p:spTgt>
                                        </p:tgtEl>
                                        <p:attrNameLst>
                                          <p:attrName>style.visibility</p:attrName>
                                        </p:attrNameLst>
                                      </p:cBhvr>
                                      <p:to>
                                        <p:strVal val="visible"/>
                                      </p:to>
                                    </p:set>
                                    <p:animEffect transition="in" filter="wipe(down)">
                                      <p:cBhvr>
                                        <p:cTn id="93" dur="500"/>
                                        <p:tgtEl>
                                          <p:spTgt spid="27">
                                            <p:txEl>
                                              <p:pRg st="8" end="8"/>
                                            </p:txEl>
                                          </p:spTgt>
                                        </p:tgtEl>
                                      </p:cBhvr>
                                    </p:animEffect>
                                  </p:childTnLst>
                                </p:cTn>
                              </p:par>
                            </p:childTnLst>
                          </p:cTn>
                        </p:par>
                        <p:par>
                          <p:cTn id="94" fill="hold">
                            <p:stCondLst>
                              <p:cond delay="19500"/>
                            </p:stCondLst>
                            <p:childTnLst>
                              <p:par>
                                <p:cTn id="95" presetID="22" presetClass="entr" presetSubtype="4" fill="hold" nodeType="afterEffect">
                                  <p:stCondLst>
                                    <p:cond delay="0"/>
                                  </p:stCondLst>
                                  <p:childTnLst>
                                    <p:set>
                                      <p:cBhvr>
                                        <p:cTn id="96" dur="1" fill="hold">
                                          <p:stCondLst>
                                            <p:cond delay="0"/>
                                          </p:stCondLst>
                                        </p:cTn>
                                        <p:tgtEl>
                                          <p:spTgt spid="27">
                                            <p:txEl>
                                              <p:pRg st="9" end="9"/>
                                            </p:txEl>
                                          </p:spTgt>
                                        </p:tgtEl>
                                        <p:attrNameLst>
                                          <p:attrName>style.visibility</p:attrName>
                                        </p:attrNameLst>
                                      </p:cBhvr>
                                      <p:to>
                                        <p:strVal val="visible"/>
                                      </p:to>
                                    </p:set>
                                    <p:animEffect transition="in" filter="wipe(down)">
                                      <p:cBhvr>
                                        <p:cTn id="97" dur="500"/>
                                        <p:tgtEl>
                                          <p:spTgt spid="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0.gstatic.com/images?q=tbn:ANd9GcRONw7NK6rpoqoGpY_QdQiDmovB7ZuTSLNHsZYnPp16nBVxF1X8sQ"/>
          <p:cNvPicPr>
            <a:picLocks noChangeAspect="1" noChangeArrowheads="1"/>
          </p:cNvPicPr>
          <p:nvPr/>
        </p:nvPicPr>
        <p:blipFill>
          <a:blip r:embed="rId2" cstate="print"/>
          <a:srcRect/>
          <a:stretch>
            <a:fillRect/>
          </a:stretch>
        </p:blipFill>
        <p:spPr bwMode="auto">
          <a:xfrm>
            <a:off x="0" y="0"/>
            <a:ext cx="4351050" cy="3789040"/>
          </a:xfrm>
          <a:prstGeom prst="rect">
            <a:avLst/>
          </a:prstGeom>
          <a:noFill/>
        </p:spPr>
      </p:pic>
      <p:pic>
        <p:nvPicPr>
          <p:cNvPr id="26628" name="Picture 4" descr="https://encrypted-tbn2.gstatic.com/images?q=tbn:ANd9GcQkdUQ4bhq6dxED9AYmmcN06Utu6VZo-R_iLR8E025yWwePoY6stQ"/>
          <p:cNvPicPr>
            <a:picLocks noChangeAspect="1" noChangeArrowheads="1"/>
          </p:cNvPicPr>
          <p:nvPr/>
        </p:nvPicPr>
        <p:blipFill>
          <a:blip r:embed="rId3" cstate="print"/>
          <a:srcRect/>
          <a:stretch>
            <a:fillRect/>
          </a:stretch>
        </p:blipFill>
        <p:spPr bwMode="auto">
          <a:xfrm>
            <a:off x="0" y="3861048"/>
            <a:ext cx="4503614" cy="2996952"/>
          </a:xfrm>
          <a:prstGeom prst="rect">
            <a:avLst/>
          </a:prstGeom>
          <a:noFill/>
        </p:spPr>
      </p:pic>
      <p:pic>
        <p:nvPicPr>
          <p:cNvPr id="26630" name="Picture 6" descr="https://encrypted-tbn1.gstatic.com/images?q=tbn:ANd9GcThmSylp-G5vhaHved90XsqN1Qq7Hi3doBUtAzAEy7kN6eJMR6Zsw"/>
          <p:cNvPicPr>
            <a:picLocks noChangeAspect="1" noChangeArrowheads="1"/>
          </p:cNvPicPr>
          <p:nvPr/>
        </p:nvPicPr>
        <p:blipFill>
          <a:blip r:embed="rId4" cstate="print"/>
          <a:srcRect/>
          <a:stretch>
            <a:fillRect/>
          </a:stretch>
        </p:blipFill>
        <p:spPr bwMode="auto">
          <a:xfrm>
            <a:off x="4277709" y="0"/>
            <a:ext cx="4866292" cy="3645024"/>
          </a:xfrm>
          <a:prstGeom prst="rect">
            <a:avLst/>
          </a:prstGeom>
          <a:noFill/>
        </p:spPr>
      </p:pic>
      <p:pic>
        <p:nvPicPr>
          <p:cNvPr id="26632" name="Picture 8" descr="https://encrypted-tbn3.gstatic.com/images?q=tbn:ANd9GcSOOBcXde2QMg2gAnkM4nAZvkipjmjkbESCXQVxoVaroOVVpKUZ5g"/>
          <p:cNvPicPr>
            <a:picLocks noChangeAspect="1" noChangeArrowheads="1"/>
          </p:cNvPicPr>
          <p:nvPr/>
        </p:nvPicPr>
        <p:blipFill>
          <a:blip r:embed="rId5" cstate="print"/>
          <a:srcRect/>
          <a:stretch>
            <a:fillRect/>
          </a:stretch>
        </p:blipFill>
        <p:spPr bwMode="auto">
          <a:xfrm>
            <a:off x="4283969" y="3217665"/>
            <a:ext cx="4860032" cy="3640335"/>
          </a:xfrm>
          <a:prstGeom prst="rect">
            <a:avLst/>
          </a:prstGeom>
          <a:noFill/>
        </p:spPr>
      </p:pic>
      <p:pic>
        <p:nvPicPr>
          <p:cNvPr id="26634" name="Picture 10" descr="https://encrypted-tbn1.gstatic.com/images?q=tbn:ANd9GcT2nD5PC-XrtqtsKmxOSqzbj5PGd8Floeh4uIgPb6tSOFDG_oI_"/>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7" name="TextBox 6"/>
          <p:cNvSpPr txBox="1"/>
          <p:nvPr/>
        </p:nvSpPr>
        <p:spPr>
          <a:xfrm>
            <a:off x="395536" y="0"/>
            <a:ext cx="7811754" cy="1446550"/>
          </a:xfrm>
          <a:prstGeom prst="rect">
            <a:avLst/>
          </a:prstGeom>
          <a:noFill/>
        </p:spPr>
        <p:txBody>
          <a:bodyPr wrap="none" rtlCol="0">
            <a:spAutoFit/>
          </a:bodyPr>
          <a:lstStyle/>
          <a:p>
            <a:r>
              <a:rPr lang="en-US" sz="4400" dirty="0" smtClean="0">
                <a:solidFill>
                  <a:srgbClr val="B7178D"/>
                </a:solidFill>
                <a:latin typeface="Lucida Calligraphy" pitchFamily="66" charset="0"/>
              </a:rPr>
              <a:t>Agencies for welfare and</a:t>
            </a:r>
          </a:p>
          <a:p>
            <a:r>
              <a:rPr lang="en-US" sz="4400" dirty="0" smtClean="0">
                <a:solidFill>
                  <a:srgbClr val="B7178D"/>
                </a:solidFill>
                <a:latin typeface="Lucida Calligraphy" pitchFamily="66" charset="0"/>
              </a:rPr>
              <a:t> protection of child rights</a:t>
            </a:r>
            <a:endParaRPr lang="en-US" sz="4400" dirty="0">
              <a:solidFill>
                <a:srgbClr val="B7178D"/>
              </a:solidFill>
              <a:latin typeface="Lucida Calligraphy" pitchFamily="66" charset="0"/>
            </a:endParaRPr>
          </a:p>
        </p:txBody>
      </p:sp>
      <p:sp>
        <p:nvSpPr>
          <p:cNvPr id="8" name="TextBox 7"/>
          <p:cNvSpPr txBox="1"/>
          <p:nvPr/>
        </p:nvSpPr>
        <p:spPr>
          <a:xfrm>
            <a:off x="611560" y="1318022"/>
            <a:ext cx="7416824" cy="5539978"/>
          </a:xfrm>
          <a:prstGeom prst="rect">
            <a:avLst/>
          </a:prstGeom>
          <a:noFill/>
        </p:spPr>
        <p:txBody>
          <a:bodyPr wrap="square" rtlCol="0">
            <a:spAutoFit/>
          </a:bodyPr>
          <a:lstStyle/>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Child Protective Services</a:t>
            </a:r>
          </a:p>
          <a:p>
            <a:pPr>
              <a:buFont typeface="Arial" pitchFamily="34" charset="0"/>
              <a:buChar char="•"/>
            </a:pPr>
            <a:r>
              <a:rPr lang="en-US" sz="2800" dirty="0" smtClean="0">
                <a:solidFill>
                  <a:schemeClr val="accent1">
                    <a:lumMod val="75000"/>
                  </a:schemeClr>
                </a:solidFill>
                <a:latin typeface="MV Boli" pitchFamily="2" charset="0"/>
                <a:cs typeface="MV Boli" pitchFamily="2" charset="0"/>
              </a:rPr>
              <a:t> </a:t>
            </a:r>
            <a:r>
              <a:rPr lang="en-US" sz="2800" b="1" dirty="0" smtClean="0">
                <a:solidFill>
                  <a:schemeClr val="accent1">
                    <a:lumMod val="75000"/>
                  </a:schemeClr>
                </a:solidFill>
                <a:latin typeface="MV Boli" pitchFamily="2" charset="0"/>
                <a:cs typeface="MV Boli" pitchFamily="2" charset="0"/>
              </a:rPr>
              <a:t>Delhi </a:t>
            </a:r>
            <a:r>
              <a:rPr lang="en-US" sz="2800" b="1" dirty="0" err="1" smtClean="0">
                <a:solidFill>
                  <a:schemeClr val="accent1">
                    <a:lumMod val="75000"/>
                  </a:schemeClr>
                </a:solidFill>
                <a:latin typeface="MV Boli" pitchFamily="2" charset="0"/>
                <a:cs typeface="MV Boli" pitchFamily="2" charset="0"/>
              </a:rPr>
              <a:t>Commision</a:t>
            </a:r>
            <a:r>
              <a:rPr lang="en-US" sz="2800" b="1" dirty="0" smtClean="0">
                <a:solidFill>
                  <a:schemeClr val="accent1">
                    <a:lumMod val="75000"/>
                  </a:schemeClr>
                </a:solidFill>
                <a:latin typeface="MV Boli" pitchFamily="2" charset="0"/>
                <a:cs typeface="MV Boli" pitchFamily="2" charset="0"/>
              </a:rPr>
              <a:t> for Protection of Child Rights</a:t>
            </a:r>
          </a:p>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Bal </a:t>
            </a:r>
            <a:r>
              <a:rPr lang="en-US" sz="2800" b="1" dirty="0" err="1" smtClean="0">
                <a:solidFill>
                  <a:schemeClr val="accent1">
                    <a:lumMod val="75000"/>
                  </a:schemeClr>
                </a:solidFill>
                <a:latin typeface="MV Boli" pitchFamily="2" charset="0"/>
                <a:cs typeface="MV Boli" pitchFamily="2" charset="0"/>
              </a:rPr>
              <a:t>Sahyog</a:t>
            </a:r>
            <a:endParaRPr lang="en-US" sz="2800" b="1" dirty="0" smtClean="0">
              <a:solidFill>
                <a:schemeClr val="accent1">
                  <a:lumMod val="75000"/>
                </a:schemeClr>
              </a:solidFill>
              <a:latin typeface="MV Boli" pitchFamily="2" charset="0"/>
              <a:cs typeface="MV Boli" pitchFamily="2" charset="0"/>
            </a:endParaRPr>
          </a:p>
          <a:p>
            <a:pPr>
              <a:buFont typeface="Arial" pitchFamily="34" charset="0"/>
              <a:buChar char="•"/>
            </a:pPr>
            <a:r>
              <a:rPr lang="en-US" sz="2800" b="1" dirty="0" err="1" smtClean="0">
                <a:solidFill>
                  <a:schemeClr val="accent1">
                    <a:lumMod val="75000"/>
                  </a:schemeClr>
                </a:solidFill>
                <a:latin typeface="MV Boli" pitchFamily="2" charset="0"/>
                <a:cs typeface="MV Boli" pitchFamily="2" charset="0"/>
              </a:rPr>
              <a:t>Pratidhi</a:t>
            </a:r>
            <a:endParaRPr lang="en-US" sz="2800" b="1" dirty="0" smtClean="0">
              <a:solidFill>
                <a:schemeClr val="accent1">
                  <a:lumMod val="75000"/>
                </a:schemeClr>
              </a:solidFill>
              <a:latin typeface="MV Boli" pitchFamily="2" charset="0"/>
              <a:cs typeface="MV Boli" pitchFamily="2" charset="0"/>
            </a:endParaRPr>
          </a:p>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Holy Cross</a:t>
            </a:r>
          </a:p>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Make a wish foundation</a:t>
            </a:r>
          </a:p>
          <a:p>
            <a:pPr>
              <a:buFont typeface="Arial" pitchFamily="34" charset="0"/>
              <a:buChar char="•"/>
            </a:pPr>
            <a:r>
              <a:rPr lang="en-US" sz="2800" b="1" dirty="0" err="1" smtClean="0">
                <a:solidFill>
                  <a:schemeClr val="accent1">
                    <a:lumMod val="75000"/>
                  </a:schemeClr>
                </a:solidFill>
                <a:latin typeface="MV Boli" pitchFamily="2" charset="0"/>
                <a:cs typeface="MV Boli" pitchFamily="2" charset="0"/>
              </a:rPr>
              <a:t>Apna</a:t>
            </a:r>
            <a:r>
              <a:rPr lang="en-US" sz="2800" b="1" dirty="0" smtClean="0">
                <a:solidFill>
                  <a:schemeClr val="accent1">
                    <a:lumMod val="75000"/>
                  </a:schemeClr>
                </a:solidFill>
                <a:latin typeface="MV Boli" pitchFamily="2" charset="0"/>
                <a:cs typeface="MV Boli" pitchFamily="2" charset="0"/>
              </a:rPr>
              <a:t> </a:t>
            </a:r>
            <a:r>
              <a:rPr lang="en-US" sz="2800" b="1" dirty="0" err="1" smtClean="0">
                <a:solidFill>
                  <a:schemeClr val="accent1">
                    <a:lumMod val="75000"/>
                  </a:schemeClr>
                </a:solidFill>
                <a:latin typeface="MV Boli" pitchFamily="2" charset="0"/>
                <a:cs typeface="MV Boli" pitchFamily="2" charset="0"/>
              </a:rPr>
              <a:t>ghar</a:t>
            </a:r>
            <a:endParaRPr lang="en-US" sz="2800" b="1" dirty="0" smtClean="0">
              <a:solidFill>
                <a:schemeClr val="accent1">
                  <a:lumMod val="75000"/>
                </a:schemeClr>
              </a:solidFill>
              <a:latin typeface="MV Boli" pitchFamily="2" charset="0"/>
              <a:cs typeface="MV Boli" pitchFamily="2" charset="0"/>
            </a:endParaRPr>
          </a:p>
          <a:p>
            <a:pPr>
              <a:buFont typeface="Arial" pitchFamily="34" charset="0"/>
              <a:buChar char="•"/>
            </a:pPr>
            <a:r>
              <a:rPr lang="en-US" sz="2800" b="1" dirty="0" err="1" smtClean="0">
                <a:solidFill>
                  <a:schemeClr val="accent1">
                    <a:lumMod val="75000"/>
                  </a:schemeClr>
                </a:solidFill>
                <a:latin typeface="MV Boli" pitchFamily="2" charset="0"/>
                <a:cs typeface="MV Boli" pitchFamily="2" charset="0"/>
              </a:rPr>
              <a:t>Onvya</a:t>
            </a:r>
            <a:endParaRPr lang="en-US" sz="2800" b="1" dirty="0" smtClean="0">
              <a:solidFill>
                <a:schemeClr val="accent1">
                  <a:lumMod val="75000"/>
                </a:schemeClr>
              </a:solidFill>
              <a:latin typeface="MV Boli" pitchFamily="2" charset="0"/>
              <a:cs typeface="MV Boli" pitchFamily="2" charset="0"/>
            </a:endParaRPr>
          </a:p>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Butterfly</a:t>
            </a:r>
          </a:p>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UNHCR</a:t>
            </a:r>
          </a:p>
          <a:p>
            <a:pPr>
              <a:buFont typeface="Arial" pitchFamily="34" charset="0"/>
              <a:buChar char="•"/>
            </a:pPr>
            <a:r>
              <a:rPr lang="en-US" sz="2800" b="1" dirty="0" smtClean="0">
                <a:solidFill>
                  <a:schemeClr val="accent1">
                    <a:lumMod val="75000"/>
                  </a:schemeClr>
                </a:solidFill>
                <a:latin typeface="MV Boli" pitchFamily="2" charset="0"/>
                <a:cs typeface="MV Boli" pitchFamily="2" charset="0"/>
              </a:rPr>
              <a:t>National protection and Service agency</a:t>
            </a:r>
            <a:endParaRPr lang="en-US" sz="2800" dirty="0" smtClean="0">
              <a:solidFill>
                <a:schemeClr val="accent1">
                  <a:lumMod val="75000"/>
                </a:schemeClr>
              </a:solidFill>
              <a:latin typeface="MV Boli" pitchFamily="2" charset="0"/>
              <a:cs typeface="MV Boli" pitchFamily="2" charset="0"/>
            </a:endParaRPr>
          </a:p>
          <a:p>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nodeType="after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slide(fromBottom)">
                                      <p:cBhvr>
                                        <p:cTn id="14" dur="500"/>
                                        <p:tgtEl>
                                          <p:spTgt spid="26630"/>
                                        </p:tgtEl>
                                      </p:cBhvr>
                                    </p:animEffect>
                                  </p:childTnLst>
                                </p:cTn>
                              </p:par>
                            </p:childTnLst>
                          </p:cTn>
                        </p:par>
                        <p:par>
                          <p:cTn id="15" fill="hold">
                            <p:stCondLst>
                              <p:cond delay="1500"/>
                            </p:stCondLst>
                            <p:childTnLst>
                              <p:par>
                                <p:cTn id="16" presetID="21" presetClass="entr" presetSubtype="4" fill="hold" nodeType="after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wheel(4)">
                                      <p:cBhvr>
                                        <p:cTn id="18" dur="2000"/>
                                        <p:tgtEl>
                                          <p:spTgt spid="26628"/>
                                        </p:tgtEl>
                                      </p:cBhvr>
                                    </p:animEffect>
                                  </p:childTnLst>
                                </p:cTn>
                              </p:par>
                            </p:childTnLst>
                          </p:cTn>
                        </p:par>
                        <p:par>
                          <p:cTn id="19" fill="hold">
                            <p:stCondLst>
                              <p:cond delay="3500"/>
                            </p:stCondLst>
                            <p:childTnLst>
                              <p:par>
                                <p:cTn id="20" presetID="54" presetClass="entr" presetSubtype="0" accel="100000" fill="hold" nodeType="afterEffect">
                                  <p:stCondLst>
                                    <p:cond delay="0"/>
                                  </p:stCondLst>
                                  <p:childTnLst>
                                    <p:set>
                                      <p:cBhvr>
                                        <p:cTn id="21" dur="1" fill="hold">
                                          <p:stCondLst>
                                            <p:cond delay="0"/>
                                          </p:stCondLst>
                                        </p:cTn>
                                        <p:tgtEl>
                                          <p:spTgt spid="26632"/>
                                        </p:tgtEl>
                                        <p:attrNameLst>
                                          <p:attrName>style.visibility</p:attrName>
                                        </p:attrNameLst>
                                      </p:cBhvr>
                                      <p:to>
                                        <p:strVal val="visible"/>
                                      </p:to>
                                    </p:set>
                                    <p:anim calcmode="lin" valueType="num">
                                      <p:cBhvr>
                                        <p:cTn id="22" dur="500" fill="hold"/>
                                        <p:tgtEl>
                                          <p:spTgt spid="26632"/>
                                        </p:tgtEl>
                                        <p:attrNameLst>
                                          <p:attrName>ppt_w</p:attrName>
                                        </p:attrNameLst>
                                      </p:cBhvr>
                                      <p:tavLst>
                                        <p:tav tm="0">
                                          <p:val>
                                            <p:strVal val="#ppt_w*0.05"/>
                                          </p:val>
                                        </p:tav>
                                        <p:tav tm="100000">
                                          <p:val>
                                            <p:strVal val="#ppt_w"/>
                                          </p:val>
                                        </p:tav>
                                      </p:tavLst>
                                    </p:anim>
                                    <p:anim calcmode="lin" valueType="num">
                                      <p:cBhvr>
                                        <p:cTn id="23" dur="500" fill="hold"/>
                                        <p:tgtEl>
                                          <p:spTgt spid="26632"/>
                                        </p:tgtEl>
                                        <p:attrNameLst>
                                          <p:attrName>ppt_h</p:attrName>
                                        </p:attrNameLst>
                                      </p:cBhvr>
                                      <p:tavLst>
                                        <p:tav tm="0">
                                          <p:val>
                                            <p:strVal val="#ppt_h"/>
                                          </p:val>
                                        </p:tav>
                                        <p:tav tm="100000">
                                          <p:val>
                                            <p:strVal val="#ppt_h"/>
                                          </p:val>
                                        </p:tav>
                                      </p:tavLst>
                                    </p:anim>
                                    <p:anim calcmode="lin" valueType="num">
                                      <p:cBhvr>
                                        <p:cTn id="24" dur="500" fill="hold"/>
                                        <p:tgtEl>
                                          <p:spTgt spid="26632"/>
                                        </p:tgtEl>
                                        <p:attrNameLst>
                                          <p:attrName>ppt_x</p:attrName>
                                        </p:attrNameLst>
                                      </p:cBhvr>
                                      <p:tavLst>
                                        <p:tav tm="0">
                                          <p:val>
                                            <p:strVal val="#ppt_x-.2"/>
                                          </p:val>
                                        </p:tav>
                                        <p:tav tm="100000">
                                          <p:val>
                                            <p:strVal val="#ppt_x"/>
                                          </p:val>
                                        </p:tav>
                                      </p:tavLst>
                                    </p:anim>
                                    <p:anim calcmode="lin" valueType="num">
                                      <p:cBhvr>
                                        <p:cTn id="25" dur="500" fill="hold"/>
                                        <p:tgtEl>
                                          <p:spTgt spid="26632"/>
                                        </p:tgtEl>
                                        <p:attrNameLst>
                                          <p:attrName>ppt_y</p:attrName>
                                        </p:attrNameLst>
                                      </p:cBhvr>
                                      <p:tavLst>
                                        <p:tav tm="0">
                                          <p:val>
                                            <p:strVal val="#ppt_y"/>
                                          </p:val>
                                        </p:tav>
                                        <p:tav tm="100000">
                                          <p:val>
                                            <p:strVal val="#ppt_y"/>
                                          </p:val>
                                        </p:tav>
                                      </p:tavLst>
                                    </p:anim>
                                    <p:animEffect transition="in" filter="fade">
                                      <p:cBhvr>
                                        <p:cTn id="26" dur="500"/>
                                        <p:tgtEl>
                                          <p:spTgt spid="26632"/>
                                        </p:tgtEl>
                                      </p:cBhvr>
                                    </p:animEffect>
                                  </p:childTnLst>
                                </p:cTn>
                              </p:par>
                            </p:childTnLst>
                          </p:cTn>
                        </p:par>
                        <p:par>
                          <p:cTn id="27" fill="hold">
                            <p:stCondLst>
                              <p:cond delay="4000"/>
                            </p:stCondLst>
                            <p:childTnLst>
                              <p:par>
                                <p:cTn id="28" presetID="37" presetClass="exit" presetSubtype="0" fill="hold" nodeType="afterEffect">
                                  <p:stCondLst>
                                    <p:cond delay="2000"/>
                                  </p:stCondLst>
                                  <p:childTnLst>
                                    <p:animEffect transition="out" filter="fade">
                                      <p:cBhvr>
                                        <p:cTn id="29" dur="1000"/>
                                        <p:tgtEl>
                                          <p:spTgt spid="26626"/>
                                        </p:tgtEl>
                                      </p:cBhvr>
                                    </p:animEffect>
                                    <p:anim calcmode="lin" valueType="num">
                                      <p:cBhvr>
                                        <p:cTn id="30" dur="1000"/>
                                        <p:tgtEl>
                                          <p:spTgt spid="26626"/>
                                        </p:tgtEl>
                                        <p:attrNameLst>
                                          <p:attrName>ppt_x</p:attrName>
                                        </p:attrNameLst>
                                      </p:cBhvr>
                                      <p:tavLst>
                                        <p:tav tm="0">
                                          <p:val>
                                            <p:strVal val="ppt_x"/>
                                          </p:val>
                                        </p:tav>
                                        <p:tav tm="100000">
                                          <p:val>
                                            <p:strVal val="ppt_x"/>
                                          </p:val>
                                        </p:tav>
                                      </p:tavLst>
                                    </p:anim>
                                    <p:anim calcmode="lin" valueType="num">
                                      <p:cBhvr>
                                        <p:cTn id="31" dur="100" decel="100000"/>
                                        <p:tgtEl>
                                          <p:spTgt spid="26626"/>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26626"/>
                                        </p:tgtEl>
                                        <p:attrNameLst>
                                          <p:attrName>ppt_y</p:attrName>
                                        </p:attrNameLst>
                                      </p:cBhvr>
                                      <p:tavLst>
                                        <p:tav tm="0">
                                          <p:val>
                                            <p:strVal val="ppt_y"/>
                                          </p:val>
                                        </p:tav>
                                        <p:tav tm="100000">
                                          <p:val>
                                            <p:strVal val="ppt_y+1"/>
                                          </p:val>
                                        </p:tav>
                                      </p:tavLst>
                                    </p:anim>
                                    <p:set>
                                      <p:cBhvr>
                                        <p:cTn id="33" dur="1" fill="hold">
                                          <p:stCondLst>
                                            <p:cond delay="999"/>
                                          </p:stCondLst>
                                        </p:cTn>
                                        <p:tgtEl>
                                          <p:spTgt spid="26626"/>
                                        </p:tgtEl>
                                        <p:attrNameLst>
                                          <p:attrName>style.visibility</p:attrName>
                                        </p:attrNameLst>
                                      </p:cBhvr>
                                      <p:to>
                                        <p:strVal val="hidden"/>
                                      </p:to>
                                    </p:set>
                                  </p:childTnLst>
                                </p:cTn>
                              </p:par>
                            </p:childTnLst>
                          </p:cTn>
                        </p:par>
                        <p:par>
                          <p:cTn id="34" fill="hold">
                            <p:stCondLst>
                              <p:cond delay="7000"/>
                            </p:stCondLst>
                            <p:childTnLst>
                              <p:par>
                                <p:cTn id="35" presetID="9" presetClass="exit" presetSubtype="0" fill="hold" nodeType="afterEffect">
                                  <p:stCondLst>
                                    <p:cond delay="0"/>
                                  </p:stCondLst>
                                  <p:childTnLst>
                                    <p:animEffect transition="out" filter="dissolve">
                                      <p:cBhvr>
                                        <p:cTn id="36" dur="500"/>
                                        <p:tgtEl>
                                          <p:spTgt spid="26630"/>
                                        </p:tgtEl>
                                      </p:cBhvr>
                                    </p:animEffect>
                                    <p:set>
                                      <p:cBhvr>
                                        <p:cTn id="37" dur="1" fill="hold">
                                          <p:stCondLst>
                                            <p:cond delay="499"/>
                                          </p:stCondLst>
                                        </p:cTn>
                                        <p:tgtEl>
                                          <p:spTgt spid="26630"/>
                                        </p:tgtEl>
                                        <p:attrNameLst>
                                          <p:attrName>style.visibility</p:attrName>
                                        </p:attrNameLst>
                                      </p:cBhvr>
                                      <p:to>
                                        <p:strVal val="hidden"/>
                                      </p:to>
                                    </p:set>
                                  </p:childTnLst>
                                </p:cTn>
                              </p:par>
                            </p:childTnLst>
                          </p:cTn>
                        </p:par>
                        <p:par>
                          <p:cTn id="38" fill="hold">
                            <p:stCondLst>
                              <p:cond delay="7500"/>
                            </p:stCondLst>
                            <p:childTnLst>
                              <p:par>
                                <p:cTn id="39" presetID="16" presetClass="exit" presetSubtype="26" fill="hold" nodeType="afterEffect">
                                  <p:stCondLst>
                                    <p:cond delay="0"/>
                                  </p:stCondLst>
                                  <p:childTnLst>
                                    <p:animEffect transition="out" filter="barn(inHorizontal)">
                                      <p:cBhvr>
                                        <p:cTn id="40" dur="500"/>
                                        <p:tgtEl>
                                          <p:spTgt spid="26628"/>
                                        </p:tgtEl>
                                      </p:cBhvr>
                                    </p:animEffect>
                                    <p:set>
                                      <p:cBhvr>
                                        <p:cTn id="41" dur="1" fill="hold">
                                          <p:stCondLst>
                                            <p:cond delay="499"/>
                                          </p:stCondLst>
                                        </p:cTn>
                                        <p:tgtEl>
                                          <p:spTgt spid="26628"/>
                                        </p:tgtEl>
                                        <p:attrNameLst>
                                          <p:attrName>style.visibility</p:attrName>
                                        </p:attrNameLst>
                                      </p:cBhvr>
                                      <p:to>
                                        <p:strVal val="hidden"/>
                                      </p:to>
                                    </p:set>
                                  </p:childTnLst>
                                </p:cTn>
                              </p:par>
                            </p:childTnLst>
                          </p:cTn>
                        </p:par>
                        <p:par>
                          <p:cTn id="42" fill="hold">
                            <p:stCondLst>
                              <p:cond delay="8000"/>
                            </p:stCondLst>
                            <p:childTnLst>
                              <p:par>
                                <p:cTn id="43" presetID="35" presetClass="exit" presetSubtype="0" fill="hold" nodeType="afterEffect">
                                  <p:stCondLst>
                                    <p:cond delay="0"/>
                                  </p:stCondLst>
                                  <p:childTnLst>
                                    <p:animEffect transition="out" filter="fade">
                                      <p:cBhvr>
                                        <p:cTn id="44" dur="2000"/>
                                        <p:tgtEl>
                                          <p:spTgt spid="26632"/>
                                        </p:tgtEl>
                                      </p:cBhvr>
                                    </p:animEffect>
                                    <p:anim calcmode="lin" valueType="num">
                                      <p:cBhvr>
                                        <p:cTn id="45" dur="2000"/>
                                        <p:tgtEl>
                                          <p:spTgt spid="26632"/>
                                        </p:tgtEl>
                                        <p:attrNameLst>
                                          <p:attrName>style.rotation</p:attrName>
                                        </p:attrNameLst>
                                      </p:cBhvr>
                                      <p:tavLst>
                                        <p:tav tm="0">
                                          <p:val>
                                            <p:fltVal val="0"/>
                                          </p:val>
                                        </p:tav>
                                        <p:tav tm="100000">
                                          <p:val>
                                            <p:fltVal val="720"/>
                                          </p:val>
                                        </p:tav>
                                      </p:tavLst>
                                    </p:anim>
                                    <p:anim calcmode="lin" valueType="num">
                                      <p:cBhvr>
                                        <p:cTn id="46" dur="2000"/>
                                        <p:tgtEl>
                                          <p:spTgt spid="26632"/>
                                        </p:tgtEl>
                                        <p:attrNameLst>
                                          <p:attrName>ppt_h</p:attrName>
                                        </p:attrNameLst>
                                      </p:cBhvr>
                                      <p:tavLst>
                                        <p:tav tm="0">
                                          <p:val>
                                            <p:strVal val="ppt_h"/>
                                          </p:val>
                                        </p:tav>
                                        <p:tav tm="100000">
                                          <p:val>
                                            <p:fltVal val="0"/>
                                          </p:val>
                                        </p:tav>
                                      </p:tavLst>
                                    </p:anim>
                                    <p:anim calcmode="lin" valueType="num">
                                      <p:cBhvr>
                                        <p:cTn id="47" dur="2000"/>
                                        <p:tgtEl>
                                          <p:spTgt spid="26632"/>
                                        </p:tgtEl>
                                        <p:attrNameLst>
                                          <p:attrName>ppt_w</p:attrName>
                                        </p:attrNameLst>
                                      </p:cBhvr>
                                      <p:tavLst>
                                        <p:tav tm="0">
                                          <p:val>
                                            <p:strVal val="ppt_w"/>
                                          </p:val>
                                        </p:tav>
                                        <p:tav tm="100000">
                                          <p:val>
                                            <p:fltVal val="0"/>
                                          </p:val>
                                        </p:tav>
                                      </p:tavLst>
                                    </p:anim>
                                    <p:set>
                                      <p:cBhvr>
                                        <p:cTn id="48" dur="1" fill="hold">
                                          <p:stCondLst>
                                            <p:cond delay="1999"/>
                                          </p:stCondLst>
                                        </p:cTn>
                                        <p:tgtEl>
                                          <p:spTgt spid="26632"/>
                                        </p:tgtEl>
                                        <p:attrNameLst>
                                          <p:attrName>style.visibility</p:attrName>
                                        </p:attrNameLst>
                                      </p:cBhvr>
                                      <p:to>
                                        <p:strVal val="hidden"/>
                                      </p:to>
                                    </p:set>
                                  </p:childTnLst>
                                </p:cTn>
                              </p:par>
                            </p:childTnLst>
                          </p:cTn>
                        </p:par>
                        <p:par>
                          <p:cTn id="49" fill="hold">
                            <p:stCondLst>
                              <p:cond delay="10000"/>
                            </p:stCondLst>
                            <p:childTnLst>
                              <p:par>
                                <p:cTn id="50" presetID="16" presetClass="entr" presetSubtype="26" fill="hold" nodeType="afterEffect">
                                  <p:stCondLst>
                                    <p:cond delay="0"/>
                                  </p:stCondLst>
                                  <p:childTnLst>
                                    <p:set>
                                      <p:cBhvr>
                                        <p:cTn id="51" dur="1" fill="hold">
                                          <p:stCondLst>
                                            <p:cond delay="0"/>
                                          </p:stCondLst>
                                        </p:cTn>
                                        <p:tgtEl>
                                          <p:spTgt spid="26634"/>
                                        </p:tgtEl>
                                        <p:attrNameLst>
                                          <p:attrName>style.visibility</p:attrName>
                                        </p:attrNameLst>
                                      </p:cBhvr>
                                      <p:to>
                                        <p:strVal val="visible"/>
                                      </p:to>
                                    </p:set>
                                    <p:animEffect transition="in" filter="barn(inHorizontal)">
                                      <p:cBhvr>
                                        <p:cTn id="52" dur="500"/>
                                        <p:tgtEl>
                                          <p:spTgt spid="26634"/>
                                        </p:tgtEl>
                                      </p:cBhvr>
                                    </p:animEffect>
                                  </p:childTnLst>
                                </p:cTn>
                              </p:par>
                            </p:childTnLst>
                          </p:cTn>
                        </p:par>
                        <p:par>
                          <p:cTn id="53" fill="hold">
                            <p:stCondLst>
                              <p:cond delay="10500"/>
                            </p:stCondLst>
                            <p:childTnLst>
                              <p:par>
                                <p:cTn id="54" presetID="14" presetClass="entr" presetSubtype="10" fill="hold" nodeType="after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56" dur="500"/>
                                        <p:tgtEl>
                                          <p:spTgt spid="7">
                                            <p:txEl>
                                              <p:pRg st="0" end="0"/>
                                            </p:txEl>
                                          </p:spTgt>
                                        </p:tgtEl>
                                      </p:cBhvr>
                                    </p:animEffect>
                                  </p:childTnLst>
                                </p:cTn>
                              </p:par>
                            </p:childTnLst>
                          </p:cTn>
                        </p:par>
                        <p:par>
                          <p:cTn id="57" fill="hold">
                            <p:stCondLst>
                              <p:cond delay="11000"/>
                            </p:stCondLst>
                            <p:childTnLst>
                              <p:par>
                                <p:cTn id="58" presetID="14" presetClass="entr" presetSubtype="10" fill="hold" nodeType="after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60" dur="500"/>
                                        <p:tgtEl>
                                          <p:spTgt spid="7">
                                            <p:txEl>
                                              <p:pRg st="1" end="1"/>
                                            </p:txEl>
                                          </p:spTgt>
                                        </p:tgtEl>
                                      </p:cBhvr>
                                    </p:animEffect>
                                  </p:childTnLst>
                                </p:cTn>
                              </p:par>
                            </p:childTnLst>
                          </p:cTn>
                        </p:par>
                        <p:par>
                          <p:cTn id="61" fill="hold">
                            <p:stCondLst>
                              <p:cond delay="11500"/>
                            </p:stCondLst>
                            <p:childTnLst>
                              <p:par>
                                <p:cTn id="62" presetID="56" presetClass="entr" presetSubtype="0" fill="hold" nodeType="afterEffect">
                                  <p:stCondLst>
                                    <p:cond delay="0"/>
                                  </p:stCondLst>
                                  <p:iterate type="lt">
                                    <p:tmPct val="10000"/>
                                  </p:iterate>
                                  <p:childTnLst>
                                    <p:set>
                                      <p:cBhvr>
                                        <p:cTn id="63" dur="1" fill="hold">
                                          <p:stCondLst>
                                            <p:cond delay="0"/>
                                          </p:stCondLst>
                                        </p:cTn>
                                        <p:tgtEl>
                                          <p:spTgt spid="8">
                                            <p:txEl>
                                              <p:pRg st="0" end="0"/>
                                            </p:txEl>
                                          </p:spTgt>
                                        </p:tgtEl>
                                        <p:attrNameLst>
                                          <p:attrName>style.visibility</p:attrName>
                                        </p:attrNameLst>
                                      </p:cBhvr>
                                      <p:to>
                                        <p:strVal val="visible"/>
                                      </p:to>
                                    </p:set>
                                    <p:anim by="(-#ppt_w*2)" calcmode="lin" valueType="num">
                                      <p:cBhvr rctx="PPT">
                                        <p:cTn id="64" dur="500" autoRev="1" fill="hold">
                                          <p:stCondLst>
                                            <p:cond delay="0"/>
                                          </p:stCondLst>
                                        </p:cTn>
                                        <p:tgtEl>
                                          <p:spTgt spid="8">
                                            <p:txEl>
                                              <p:pRg st="0" end="0"/>
                                            </p:txEl>
                                          </p:spTgt>
                                        </p:tgtEl>
                                        <p:attrNameLst>
                                          <p:attrName>ppt_w</p:attrName>
                                        </p:attrNameLst>
                                      </p:cBhvr>
                                    </p:anim>
                                    <p:anim by="(#ppt_w*0.50)" calcmode="lin" valueType="num">
                                      <p:cBhvr>
                                        <p:cTn id="65" dur="500" decel="50000" autoRev="1" fill="hold">
                                          <p:stCondLst>
                                            <p:cond delay="0"/>
                                          </p:stCondLst>
                                        </p:cTn>
                                        <p:tgtEl>
                                          <p:spTgt spid="8">
                                            <p:txEl>
                                              <p:pRg st="0" end="0"/>
                                            </p:txEl>
                                          </p:spTgt>
                                        </p:tgtEl>
                                        <p:attrNameLst>
                                          <p:attrName>ppt_x</p:attrName>
                                        </p:attrNameLst>
                                      </p:cBhvr>
                                    </p:anim>
                                    <p:anim from="(-#ppt_h/2)" to="(#ppt_y)" calcmode="lin" valueType="num">
                                      <p:cBhvr>
                                        <p:cTn id="66" dur="1000" fill="hold">
                                          <p:stCondLst>
                                            <p:cond delay="0"/>
                                          </p:stCondLst>
                                        </p:cTn>
                                        <p:tgtEl>
                                          <p:spTgt spid="8">
                                            <p:txEl>
                                              <p:pRg st="0" end="0"/>
                                            </p:txEl>
                                          </p:spTgt>
                                        </p:tgtEl>
                                        <p:attrNameLst>
                                          <p:attrName>ppt_y</p:attrName>
                                        </p:attrNameLst>
                                      </p:cBhvr>
                                    </p:anim>
                                    <p:animRot by="21600000">
                                      <p:cBhvr>
                                        <p:cTn id="67" dur="1000" fill="hold">
                                          <p:stCondLst>
                                            <p:cond delay="0"/>
                                          </p:stCondLst>
                                        </p:cTn>
                                        <p:tgtEl>
                                          <p:spTgt spid="8">
                                            <p:txEl>
                                              <p:pRg st="0" end="0"/>
                                            </p:txEl>
                                          </p:spTgt>
                                        </p:tgtEl>
                                        <p:attrNameLst>
                                          <p:attrName>r</p:attrName>
                                        </p:attrNameLst>
                                      </p:cBhvr>
                                    </p:animRot>
                                  </p:childTnLst>
                                </p:cTn>
                              </p:par>
                            </p:childTnLst>
                          </p:cTn>
                        </p:par>
                        <p:par>
                          <p:cTn id="68" fill="hold">
                            <p:stCondLst>
                              <p:cond delay="14700"/>
                            </p:stCondLst>
                            <p:childTnLst>
                              <p:par>
                                <p:cTn id="69" presetID="56" presetClass="entr" presetSubtype="0" fill="hold" nodeType="afterEffect">
                                  <p:stCondLst>
                                    <p:cond delay="0"/>
                                  </p:stCondLst>
                                  <p:iterate type="lt">
                                    <p:tmPct val="10000"/>
                                  </p:iterate>
                                  <p:childTnLst>
                                    <p:set>
                                      <p:cBhvr>
                                        <p:cTn id="70" dur="1" fill="hold">
                                          <p:stCondLst>
                                            <p:cond delay="0"/>
                                          </p:stCondLst>
                                        </p:cTn>
                                        <p:tgtEl>
                                          <p:spTgt spid="8">
                                            <p:txEl>
                                              <p:pRg st="1" end="1"/>
                                            </p:txEl>
                                          </p:spTgt>
                                        </p:tgtEl>
                                        <p:attrNameLst>
                                          <p:attrName>style.visibility</p:attrName>
                                        </p:attrNameLst>
                                      </p:cBhvr>
                                      <p:to>
                                        <p:strVal val="visible"/>
                                      </p:to>
                                    </p:set>
                                    <p:anim by="(-#ppt_w*2)" calcmode="lin" valueType="num">
                                      <p:cBhvr rctx="PPT">
                                        <p:cTn id="71" dur="500" autoRev="1" fill="hold">
                                          <p:stCondLst>
                                            <p:cond delay="0"/>
                                          </p:stCondLst>
                                        </p:cTn>
                                        <p:tgtEl>
                                          <p:spTgt spid="8">
                                            <p:txEl>
                                              <p:pRg st="1" end="1"/>
                                            </p:txEl>
                                          </p:spTgt>
                                        </p:tgtEl>
                                        <p:attrNameLst>
                                          <p:attrName>ppt_w</p:attrName>
                                        </p:attrNameLst>
                                      </p:cBhvr>
                                    </p:anim>
                                    <p:anim by="(#ppt_w*0.50)" calcmode="lin" valueType="num">
                                      <p:cBhvr>
                                        <p:cTn id="72" dur="500" decel="50000" autoRev="1" fill="hold">
                                          <p:stCondLst>
                                            <p:cond delay="0"/>
                                          </p:stCondLst>
                                        </p:cTn>
                                        <p:tgtEl>
                                          <p:spTgt spid="8">
                                            <p:txEl>
                                              <p:pRg st="1" end="1"/>
                                            </p:txEl>
                                          </p:spTgt>
                                        </p:tgtEl>
                                        <p:attrNameLst>
                                          <p:attrName>ppt_x</p:attrName>
                                        </p:attrNameLst>
                                      </p:cBhvr>
                                    </p:anim>
                                    <p:anim from="(-#ppt_h/2)" to="(#ppt_y)" calcmode="lin" valueType="num">
                                      <p:cBhvr>
                                        <p:cTn id="73" dur="1000" fill="hold">
                                          <p:stCondLst>
                                            <p:cond delay="0"/>
                                          </p:stCondLst>
                                        </p:cTn>
                                        <p:tgtEl>
                                          <p:spTgt spid="8">
                                            <p:txEl>
                                              <p:pRg st="1" end="1"/>
                                            </p:txEl>
                                          </p:spTgt>
                                        </p:tgtEl>
                                        <p:attrNameLst>
                                          <p:attrName>ppt_y</p:attrName>
                                        </p:attrNameLst>
                                      </p:cBhvr>
                                    </p:anim>
                                    <p:animRot by="21600000">
                                      <p:cBhvr>
                                        <p:cTn id="74" dur="1000" fill="hold">
                                          <p:stCondLst>
                                            <p:cond delay="0"/>
                                          </p:stCondLst>
                                        </p:cTn>
                                        <p:tgtEl>
                                          <p:spTgt spid="8">
                                            <p:txEl>
                                              <p:pRg st="1" end="1"/>
                                            </p:txEl>
                                          </p:spTgt>
                                        </p:tgtEl>
                                        <p:attrNameLst>
                                          <p:attrName>r</p:attrName>
                                        </p:attrNameLst>
                                      </p:cBhvr>
                                    </p:animRot>
                                  </p:childTnLst>
                                </p:cTn>
                              </p:par>
                            </p:childTnLst>
                          </p:cTn>
                        </p:par>
                        <p:par>
                          <p:cTn id="75" fill="hold">
                            <p:stCondLst>
                              <p:cond delay="19600"/>
                            </p:stCondLst>
                            <p:childTnLst>
                              <p:par>
                                <p:cTn id="76" presetID="56" presetClass="entr" presetSubtype="0" fill="hold" nodeType="afterEffect">
                                  <p:stCondLst>
                                    <p:cond delay="0"/>
                                  </p:stCondLst>
                                  <p:iterate type="lt">
                                    <p:tmPct val="10000"/>
                                  </p:iterate>
                                  <p:childTnLst>
                                    <p:set>
                                      <p:cBhvr>
                                        <p:cTn id="77" dur="1" fill="hold">
                                          <p:stCondLst>
                                            <p:cond delay="0"/>
                                          </p:stCondLst>
                                        </p:cTn>
                                        <p:tgtEl>
                                          <p:spTgt spid="8">
                                            <p:txEl>
                                              <p:pRg st="2" end="2"/>
                                            </p:txEl>
                                          </p:spTgt>
                                        </p:tgtEl>
                                        <p:attrNameLst>
                                          <p:attrName>style.visibility</p:attrName>
                                        </p:attrNameLst>
                                      </p:cBhvr>
                                      <p:to>
                                        <p:strVal val="visible"/>
                                      </p:to>
                                    </p:set>
                                    <p:anim by="(-#ppt_w*2)" calcmode="lin" valueType="num">
                                      <p:cBhvr rctx="PPT">
                                        <p:cTn id="78" dur="500" autoRev="1" fill="hold">
                                          <p:stCondLst>
                                            <p:cond delay="0"/>
                                          </p:stCondLst>
                                        </p:cTn>
                                        <p:tgtEl>
                                          <p:spTgt spid="8">
                                            <p:txEl>
                                              <p:pRg st="2" end="2"/>
                                            </p:txEl>
                                          </p:spTgt>
                                        </p:tgtEl>
                                        <p:attrNameLst>
                                          <p:attrName>ppt_w</p:attrName>
                                        </p:attrNameLst>
                                      </p:cBhvr>
                                    </p:anim>
                                    <p:anim by="(#ppt_w*0.50)" calcmode="lin" valueType="num">
                                      <p:cBhvr>
                                        <p:cTn id="79" dur="500" decel="50000" autoRev="1" fill="hold">
                                          <p:stCondLst>
                                            <p:cond delay="0"/>
                                          </p:stCondLst>
                                        </p:cTn>
                                        <p:tgtEl>
                                          <p:spTgt spid="8">
                                            <p:txEl>
                                              <p:pRg st="2" end="2"/>
                                            </p:txEl>
                                          </p:spTgt>
                                        </p:tgtEl>
                                        <p:attrNameLst>
                                          <p:attrName>ppt_x</p:attrName>
                                        </p:attrNameLst>
                                      </p:cBhvr>
                                    </p:anim>
                                    <p:anim from="(-#ppt_h/2)" to="(#ppt_y)" calcmode="lin" valueType="num">
                                      <p:cBhvr>
                                        <p:cTn id="80" dur="1000" fill="hold">
                                          <p:stCondLst>
                                            <p:cond delay="0"/>
                                          </p:stCondLst>
                                        </p:cTn>
                                        <p:tgtEl>
                                          <p:spTgt spid="8">
                                            <p:txEl>
                                              <p:pRg st="2" end="2"/>
                                            </p:txEl>
                                          </p:spTgt>
                                        </p:tgtEl>
                                        <p:attrNameLst>
                                          <p:attrName>ppt_y</p:attrName>
                                        </p:attrNameLst>
                                      </p:cBhvr>
                                    </p:anim>
                                    <p:animRot by="21600000">
                                      <p:cBhvr>
                                        <p:cTn id="81" dur="1000" fill="hold">
                                          <p:stCondLst>
                                            <p:cond delay="0"/>
                                          </p:stCondLst>
                                        </p:cTn>
                                        <p:tgtEl>
                                          <p:spTgt spid="8">
                                            <p:txEl>
                                              <p:pRg st="2" end="2"/>
                                            </p:txEl>
                                          </p:spTgt>
                                        </p:tgtEl>
                                        <p:attrNameLst>
                                          <p:attrName>r</p:attrName>
                                        </p:attrNameLst>
                                      </p:cBhvr>
                                    </p:animRot>
                                  </p:childTnLst>
                                </p:cTn>
                              </p:par>
                            </p:childTnLst>
                          </p:cTn>
                        </p:par>
                        <p:par>
                          <p:cTn id="82" fill="hold">
                            <p:stCondLst>
                              <p:cond delay="21400"/>
                            </p:stCondLst>
                            <p:childTnLst>
                              <p:par>
                                <p:cTn id="83" presetID="56" presetClass="entr" presetSubtype="0" fill="hold" nodeType="afterEffect">
                                  <p:stCondLst>
                                    <p:cond delay="0"/>
                                  </p:stCondLst>
                                  <p:iterate type="lt">
                                    <p:tmPct val="10000"/>
                                  </p:iterate>
                                  <p:childTnLst>
                                    <p:set>
                                      <p:cBhvr>
                                        <p:cTn id="84" dur="1" fill="hold">
                                          <p:stCondLst>
                                            <p:cond delay="0"/>
                                          </p:stCondLst>
                                        </p:cTn>
                                        <p:tgtEl>
                                          <p:spTgt spid="8">
                                            <p:txEl>
                                              <p:pRg st="3" end="3"/>
                                            </p:txEl>
                                          </p:spTgt>
                                        </p:tgtEl>
                                        <p:attrNameLst>
                                          <p:attrName>style.visibility</p:attrName>
                                        </p:attrNameLst>
                                      </p:cBhvr>
                                      <p:to>
                                        <p:strVal val="visible"/>
                                      </p:to>
                                    </p:set>
                                    <p:anim by="(-#ppt_w*2)" calcmode="lin" valueType="num">
                                      <p:cBhvr rctx="PPT">
                                        <p:cTn id="85" dur="500" autoRev="1" fill="hold">
                                          <p:stCondLst>
                                            <p:cond delay="0"/>
                                          </p:stCondLst>
                                        </p:cTn>
                                        <p:tgtEl>
                                          <p:spTgt spid="8">
                                            <p:txEl>
                                              <p:pRg st="3" end="3"/>
                                            </p:txEl>
                                          </p:spTgt>
                                        </p:tgtEl>
                                        <p:attrNameLst>
                                          <p:attrName>ppt_w</p:attrName>
                                        </p:attrNameLst>
                                      </p:cBhvr>
                                    </p:anim>
                                    <p:anim by="(#ppt_w*0.50)" calcmode="lin" valueType="num">
                                      <p:cBhvr>
                                        <p:cTn id="86" dur="500" decel="50000" autoRev="1" fill="hold">
                                          <p:stCondLst>
                                            <p:cond delay="0"/>
                                          </p:stCondLst>
                                        </p:cTn>
                                        <p:tgtEl>
                                          <p:spTgt spid="8">
                                            <p:txEl>
                                              <p:pRg st="3" end="3"/>
                                            </p:txEl>
                                          </p:spTgt>
                                        </p:tgtEl>
                                        <p:attrNameLst>
                                          <p:attrName>ppt_x</p:attrName>
                                        </p:attrNameLst>
                                      </p:cBhvr>
                                    </p:anim>
                                    <p:anim from="(-#ppt_h/2)" to="(#ppt_y)" calcmode="lin" valueType="num">
                                      <p:cBhvr>
                                        <p:cTn id="87" dur="1000" fill="hold">
                                          <p:stCondLst>
                                            <p:cond delay="0"/>
                                          </p:stCondLst>
                                        </p:cTn>
                                        <p:tgtEl>
                                          <p:spTgt spid="8">
                                            <p:txEl>
                                              <p:pRg st="3" end="3"/>
                                            </p:txEl>
                                          </p:spTgt>
                                        </p:tgtEl>
                                        <p:attrNameLst>
                                          <p:attrName>ppt_y</p:attrName>
                                        </p:attrNameLst>
                                      </p:cBhvr>
                                    </p:anim>
                                    <p:animRot by="21600000">
                                      <p:cBhvr>
                                        <p:cTn id="88" dur="1000" fill="hold">
                                          <p:stCondLst>
                                            <p:cond delay="0"/>
                                          </p:stCondLst>
                                        </p:cTn>
                                        <p:tgtEl>
                                          <p:spTgt spid="8">
                                            <p:txEl>
                                              <p:pRg st="3" end="3"/>
                                            </p:txEl>
                                          </p:spTgt>
                                        </p:tgtEl>
                                        <p:attrNameLst>
                                          <p:attrName>r</p:attrName>
                                        </p:attrNameLst>
                                      </p:cBhvr>
                                    </p:animRot>
                                  </p:childTnLst>
                                </p:cTn>
                              </p:par>
                            </p:childTnLst>
                          </p:cTn>
                        </p:par>
                        <p:par>
                          <p:cTn id="89" fill="hold">
                            <p:stCondLst>
                              <p:cond delay="23100"/>
                            </p:stCondLst>
                            <p:childTnLst>
                              <p:par>
                                <p:cTn id="90" presetID="56" presetClass="entr" presetSubtype="0" fill="hold" nodeType="afterEffect">
                                  <p:stCondLst>
                                    <p:cond delay="0"/>
                                  </p:stCondLst>
                                  <p:iterate type="lt">
                                    <p:tmPct val="10000"/>
                                  </p:iterate>
                                  <p:childTnLst>
                                    <p:set>
                                      <p:cBhvr>
                                        <p:cTn id="91" dur="1" fill="hold">
                                          <p:stCondLst>
                                            <p:cond delay="0"/>
                                          </p:stCondLst>
                                        </p:cTn>
                                        <p:tgtEl>
                                          <p:spTgt spid="8">
                                            <p:txEl>
                                              <p:pRg st="4" end="4"/>
                                            </p:txEl>
                                          </p:spTgt>
                                        </p:tgtEl>
                                        <p:attrNameLst>
                                          <p:attrName>style.visibility</p:attrName>
                                        </p:attrNameLst>
                                      </p:cBhvr>
                                      <p:to>
                                        <p:strVal val="visible"/>
                                      </p:to>
                                    </p:set>
                                    <p:anim by="(-#ppt_w*2)" calcmode="lin" valueType="num">
                                      <p:cBhvr rctx="PPT">
                                        <p:cTn id="92" dur="500" autoRev="1" fill="hold">
                                          <p:stCondLst>
                                            <p:cond delay="0"/>
                                          </p:stCondLst>
                                        </p:cTn>
                                        <p:tgtEl>
                                          <p:spTgt spid="8">
                                            <p:txEl>
                                              <p:pRg st="4" end="4"/>
                                            </p:txEl>
                                          </p:spTgt>
                                        </p:tgtEl>
                                        <p:attrNameLst>
                                          <p:attrName>ppt_w</p:attrName>
                                        </p:attrNameLst>
                                      </p:cBhvr>
                                    </p:anim>
                                    <p:anim by="(#ppt_w*0.50)" calcmode="lin" valueType="num">
                                      <p:cBhvr>
                                        <p:cTn id="93" dur="500" decel="50000" autoRev="1" fill="hold">
                                          <p:stCondLst>
                                            <p:cond delay="0"/>
                                          </p:stCondLst>
                                        </p:cTn>
                                        <p:tgtEl>
                                          <p:spTgt spid="8">
                                            <p:txEl>
                                              <p:pRg st="4" end="4"/>
                                            </p:txEl>
                                          </p:spTgt>
                                        </p:tgtEl>
                                        <p:attrNameLst>
                                          <p:attrName>ppt_x</p:attrName>
                                        </p:attrNameLst>
                                      </p:cBhvr>
                                    </p:anim>
                                    <p:anim from="(-#ppt_h/2)" to="(#ppt_y)" calcmode="lin" valueType="num">
                                      <p:cBhvr>
                                        <p:cTn id="94" dur="1000" fill="hold">
                                          <p:stCondLst>
                                            <p:cond delay="0"/>
                                          </p:stCondLst>
                                        </p:cTn>
                                        <p:tgtEl>
                                          <p:spTgt spid="8">
                                            <p:txEl>
                                              <p:pRg st="4" end="4"/>
                                            </p:txEl>
                                          </p:spTgt>
                                        </p:tgtEl>
                                        <p:attrNameLst>
                                          <p:attrName>ppt_y</p:attrName>
                                        </p:attrNameLst>
                                      </p:cBhvr>
                                    </p:anim>
                                    <p:animRot by="21600000">
                                      <p:cBhvr>
                                        <p:cTn id="95" dur="1000" fill="hold">
                                          <p:stCondLst>
                                            <p:cond delay="0"/>
                                          </p:stCondLst>
                                        </p:cTn>
                                        <p:tgtEl>
                                          <p:spTgt spid="8">
                                            <p:txEl>
                                              <p:pRg st="4" end="4"/>
                                            </p:txEl>
                                          </p:spTgt>
                                        </p:tgtEl>
                                        <p:attrNameLst>
                                          <p:attrName>r</p:attrName>
                                        </p:attrNameLst>
                                      </p:cBhvr>
                                    </p:animRot>
                                  </p:childTnLst>
                                </p:cTn>
                              </p:par>
                            </p:childTnLst>
                          </p:cTn>
                        </p:par>
                        <p:par>
                          <p:cTn id="96" fill="hold">
                            <p:stCondLst>
                              <p:cond delay="24900"/>
                            </p:stCondLst>
                            <p:childTnLst>
                              <p:par>
                                <p:cTn id="97" presetID="56" presetClass="entr" presetSubtype="0" fill="hold" nodeType="afterEffect">
                                  <p:stCondLst>
                                    <p:cond delay="0"/>
                                  </p:stCondLst>
                                  <p:iterate type="lt">
                                    <p:tmPct val="10000"/>
                                  </p:iterate>
                                  <p:childTnLst>
                                    <p:set>
                                      <p:cBhvr>
                                        <p:cTn id="98" dur="1" fill="hold">
                                          <p:stCondLst>
                                            <p:cond delay="0"/>
                                          </p:stCondLst>
                                        </p:cTn>
                                        <p:tgtEl>
                                          <p:spTgt spid="8">
                                            <p:txEl>
                                              <p:pRg st="5" end="5"/>
                                            </p:txEl>
                                          </p:spTgt>
                                        </p:tgtEl>
                                        <p:attrNameLst>
                                          <p:attrName>style.visibility</p:attrName>
                                        </p:attrNameLst>
                                      </p:cBhvr>
                                      <p:to>
                                        <p:strVal val="visible"/>
                                      </p:to>
                                    </p:set>
                                    <p:anim by="(-#ppt_w*2)" calcmode="lin" valueType="num">
                                      <p:cBhvr rctx="PPT">
                                        <p:cTn id="99" dur="500" autoRev="1" fill="hold">
                                          <p:stCondLst>
                                            <p:cond delay="0"/>
                                          </p:stCondLst>
                                        </p:cTn>
                                        <p:tgtEl>
                                          <p:spTgt spid="8">
                                            <p:txEl>
                                              <p:pRg st="5" end="5"/>
                                            </p:txEl>
                                          </p:spTgt>
                                        </p:tgtEl>
                                        <p:attrNameLst>
                                          <p:attrName>ppt_w</p:attrName>
                                        </p:attrNameLst>
                                      </p:cBhvr>
                                    </p:anim>
                                    <p:anim by="(#ppt_w*0.50)" calcmode="lin" valueType="num">
                                      <p:cBhvr>
                                        <p:cTn id="100" dur="500" decel="50000" autoRev="1" fill="hold">
                                          <p:stCondLst>
                                            <p:cond delay="0"/>
                                          </p:stCondLst>
                                        </p:cTn>
                                        <p:tgtEl>
                                          <p:spTgt spid="8">
                                            <p:txEl>
                                              <p:pRg st="5" end="5"/>
                                            </p:txEl>
                                          </p:spTgt>
                                        </p:tgtEl>
                                        <p:attrNameLst>
                                          <p:attrName>ppt_x</p:attrName>
                                        </p:attrNameLst>
                                      </p:cBhvr>
                                    </p:anim>
                                    <p:anim from="(-#ppt_h/2)" to="(#ppt_y)" calcmode="lin" valueType="num">
                                      <p:cBhvr>
                                        <p:cTn id="101" dur="1000" fill="hold">
                                          <p:stCondLst>
                                            <p:cond delay="0"/>
                                          </p:stCondLst>
                                        </p:cTn>
                                        <p:tgtEl>
                                          <p:spTgt spid="8">
                                            <p:txEl>
                                              <p:pRg st="5" end="5"/>
                                            </p:txEl>
                                          </p:spTgt>
                                        </p:tgtEl>
                                        <p:attrNameLst>
                                          <p:attrName>ppt_y</p:attrName>
                                        </p:attrNameLst>
                                      </p:cBhvr>
                                    </p:anim>
                                    <p:animRot by="21600000">
                                      <p:cBhvr>
                                        <p:cTn id="102" dur="1000" fill="hold">
                                          <p:stCondLst>
                                            <p:cond delay="0"/>
                                          </p:stCondLst>
                                        </p:cTn>
                                        <p:tgtEl>
                                          <p:spTgt spid="8">
                                            <p:txEl>
                                              <p:pRg st="5" end="5"/>
                                            </p:txEl>
                                          </p:spTgt>
                                        </p:tgtEl>
                                        <p:attrNameLst>
                                          <p:attrName>r</p:attrName>
                                        </p:attrNameLst>
                                      </p:cBhvr>
                                    </p:animRot>
                                  </p:childTnLst>
                                </p:cTn>
                              </p:par>
                            </p:childTnLst>
                          </p:cTn>
                        </p:par>
                        <p:par>
                          <p:cTn id="103" fill="hold">
                            <p:stCondLst>
                              <p:cond delay="27700"/>
                            </p:stCondLst>
                            <p:childTnLst>
                              <p:par>
                                <p:cTn id="104" presetID="56" presetClass="entr" presetSubtype="0" fill="hold" nodeType="afterEffect">
                                  <p:stCondLst>
                                    <p:cond delay="0"/>
                                  </p:stCondLst>
                                  <p:iterate type="lt">
                                    <p:tmPct val="10000"/>
                                  </p:iterate>
                                  <p:childTnLst>
                                    <p:set>
                                      <p:cBhvr>
                                        <p:cTn id="105" dur="1" fill="hold">
                                          <p:stCondLst>
                                            <p:cond delay="0"/>
                                          </p:stCondLst>
                                        </p:cTn>
                                        <p:tgtEl>
                                          <p:spTgt spid="8">
                                            <p:txEl>
                                              <p:pRg st="6" end="6"/>
                                            </p:txEl>
                                          </p:spTgt>
                                        </p:tgtEl>
                                        <p:attrNameLst>
                                          <p:attrName>style.visibility</p:attrName>
                                        </p:attrNameLst>
                                      </p:cBhvr>
                                      <p:to>
                                        <p:strVal val="visible"/>
                                      </p:to>
                                    </p:set>
                                    <p:anim by="(-#ppt_w*2)" calcmode="lin" valueType="num">
                                      <p:cBhvr rctx="PPT">
                                        <p:cTn id="106" dur="500" autoRev="1" fill="hold">
                                          <p:stCondLst>
                                            <p:cond delay="0"/>
                                          </p:stCondLst>
                                        </p:cTn>
                                        <p:tgtEl>
                                          <p:spTgt spid="8">
                                            <p:txEl>
                                              <p:pRg st="6" end="6"/>
                                            </p:txEl>
                                          </p:spTgt>
                                        </p:tgtEl>
                                        <p:attrNameLst>
                                          <p:attrName>ppt_w</p:attrName>
                                        </p:attrNameLst>
                                      </p:cBhvr>
                                    </p:anim>
                                    <p:anim by="(#ppt_w*0.50)" calcmode="lin" valueType="num">
                                      <p:cBhvr>
                                        <p:cTn id="107" dur="500" decel="50000" autoRev="1" fill="hold">
                                          <p:stCondLst>
                                            <p:cond delay="0"/>
                                          </p:stCondLst>
                                        </p:cTn>
                                        <p:tgtEl>
                                          <p:spTgt spid="8">
                                            <p:txEl>
                                              <p:pRg st="6" end="6"/>
                                            </p:txEl>
                                          </p:spTgt>
                                        </p:tgtEl>
                                        <p:attrNameLst>
                                          <p:attrName>ppt_x</p:attrName>
                                        </p:attrNameLst>
                                      </p:cBhvr>
                                    </p:anim>
                                    <p:anim from="(-#ppt_h/2)" to="(#ppt_y)" calcmode="lin" valueType="num">
                                      <p:cBhvr>
                                        <p:cTn id="108" dur="1000" fill="hold">
                                          <p:stCondLst>
                                            <p:cond delay="0"/>
                                          </p:stCondLst>
                                        </p:cTn>
                                        <p:tgtEl>
                                          <p:spTgt spid="8">
                                            <p:txEl>
                                              <p:pRg st="6" end="6"/>
                                            </p:txEl>
                                          </p:spTgt>
                                        </p:tgtEl>
                                        <p:attrNameLst>
                                          <p:attrName>ppt_y</p:attrName>
                                        </p:attrNameLst>
                                      </p:cBhvr>
                                    </p:anim>
                                    <p:animRot by="21600000">
                                      <p:cBhvr>
                                        <p:cTn id="109" dur="1000" fill="hold">
                                          <p:stCondLst>
                                            <p:cond delay="0"/>
                                          </p:stCondLst>
                                        </p:cTn>
                                        <p:tgtEl>
                                          <p:spTgt spid="8">
                                            <p:txEl>
                                              <p:pRg st="6" end="6"/>
                                            </p:txEl>
                                          </p:spTgt>
                                        </p:tgtEl>
                                        <p:attrNameLst>
                                          <p:attrName>r</p:attrName>
                                        </p:attrNameLst>
                                      </p:cBhvr>
                                    </p:animRot>
                                  </p:childTnLst>
                                </p:cTn>
                              </p:par>
                            </p:childTnLst>
                          </p:cTn>
                        </p:par>
                        <p:par>
                          <p:cTn id="110" fill="hold">
                            <p:stCondLst>
                              <p:cond delay="29400"/>
                            </p:stCondLst>
                            <p:childTnLst>
                              <p:par>
                                <p:cTn id="111" presetID="56" presetClass="entr" presetSubtype="0" fill="hold" nodeType="afterEffect">
                                  <p:stCondLst>
                                    <p:cond delay="0"/>
                                  </p:stCondLst>
                                  <p:iterate type="lt">
                                    <p:tmPct val="10000"/>
                                  </p:iterate>
                                  <p:childTnLst>
                                    <p:set>
                                      <p:cBhvr>
                                        <p:cTn id="112" dur="1" fill="hold">
                                          <p:stCondLst>
                                            <p:cond delay="0"/>
                                          </p:stCondLst>
                                        </p:cTn>
                                        <p:tgtEl>
                                          <p:spTgt spid="8">
                                            <p:txEl>
                                              <p:pRg st="7" end="7"/>
                                            </p:txEl>
                                          </p:spTgt>
                                        </p:tgtEl>
                                        <p:attrNameLst>
                                          <p:attrName>style.visibility</p:attrName>
                                        </p:attrNameLst>
                                      </p:cBhvr>
                                      <p:to>
                                        <p:strVal val="visible"/>
                                      </p:to>
                                    </p:set>
                                    <p:anim by="(-#ppt_w*2)" calcmode="lin" valueType="num">
                                      <p:cBhvr rctx="PPT">
                                        <p:cTn id="113" dur="500" autoRev="1" fill="hold">
                                          <p:stCondLst>
                                            <p:cond delay="0"/>
                                          </p:stCondLst>
                                        </p:cTn>
                                        <p:tgtEl>
                                          <p:spTgt spid="8">
                                            <p:txEl>
                                              <p:pRg st="7" end="7"/>
                                            </p:txEl>
                                          </p:spTgt>
                                        </p:tgtEl>
                                        <p:attrNameLst>
                                          <p:attrName>ppt_w</p:attrName>
                                        </p:attrNameLst>
                                      </p:cBhvr>
                                    </p:anim>
                                    <p:anim by="(#ppt_w*0.50)" calcmode="lin" valueType="num">
                                      <p:cBhvr>
                                        <p:cTn id="114" dur="500" decel="50000" autoRev="1" fill="hold">
                                          <p:stCondLst>
                                            <p:cond delay="0"/>
                                          </p:stCondLst>
                                        </p:cTn>
                                        <p:tgtEl>
                                          <p:spTgt spid="8">
                                            <p:txEl>
                                              <p:pRg st="7" end="7"/>
                                            </p:txEl>
                                          </p:spTgt>
                                        </p:tgtEl>
                                        <p:attrNameLst>
                                          <p:attrName>ppt_x</p:attrName>
                                        </p:attrNameLst>
                                      </p:cBhvr>
                                    </p:anim>
                                    <p:anim from="(-#ppt_h/2)" to="(#ppt_y)" calcmode="lin" valueType="num">
                                      <p:cBhvr>
                                        <p:cTn id="115" dur="1000" fill="hold">
                                          <p:stCondLst>
                                            <p:cond delay="0"/>
                                          </p:stCondLst>
                                        </p:cTn>
                                        <p:tgtEl>
                                          <p:spTgt spid="8">
                                            <p:txEl>
                                              <p:pRg st="7" end="7"/>
                                            </p:txEl>
                                          </p:spTgt>
                                        </p:tgtEl>
                                        <p:attrNameLst>
                                          <p:attrName>ppt_y</p:attrName>
                                        </p:attrNameLst>
                                      </p:cBhvr>
                                    </p:anim>
                                    <p:animRot by="21600000">
                                      <p:cBhvr>
                                        <p:cTn id="116" dur="1000" fill="hold">
                                          <p:stCondLst>
                                            <p:cond delay="0"/>
                                          </p:stCondLst>
                                        </p:cTn>
                                        <p:tgtEl>
                                          <p:spTgt spid="8">
                                            <p:txEl>
                                              <p:pRg st="7" end="7"/>
                                            </p:txEl>
                                          </p:spTgt>
                                        </p:tgtEl>
                                        <p:attrNameLst>
                                          <p:attrName>r</p:attrName>
                                        </p:attrNameLst>
                                      </p:cBhvr>
                                    </p:animRot>
                                  </p:childTnLst>
                                </p:cTn>
                              </p:par>
                            </p:childTnLst>
                          </p:cTn>
                        </p:par>
                        <p:par>
                          <p:cTn id="117" fill="hold">
                            <p:stCondLst>
                              <p:cond delay="30800"/>
                            </p:stCondLst>
                            <p:childTnLst>
                              <p:par>
                                <p:cTn id="118" presetID="56" presetClass="entr" presetSubtype="0" fill="hold" nodeType="afterEffect">
                                  <p:stCondLst>
                                    <p:cond delay="0"/>
                                  </p:stCondLst>
                                  <p:iterate type="lt">
                                    <p:tmPct val="10000"/>
                                  </p:iterate>
                                  <p:childTnLst>
                                    <p:set>
                                      <p:cBhvr>
                                        <p:cTn id="119" dur="1" fill="hold">
                                          <p:stCondLst>
                                            <p:cond delay="0"/>
                                          </p:stCondLst>
                                        </p:cTn>
                                        <p:tgtEl>
                                          <p:spTgt spid="8">
                                            <p:txEl>
                                              <p:pRg st="8" end="8"/>
                                            </p:txEl>
                                          </p:spTgt>
                                        </p:tgtEl>
                                        <p:attrNameLst>
                                          <p:attrName>style.visibility</p:attrName>
                                        </p:attrNameLst>
                                      </p:cBhvr>
                                      <p:to>
                                        <p:strVal val="visible"/>
                                      </p:to>
                                    </p:set>
                                    <p:anim by="(-#ppt_w*2)" calcmode="lin" valueType="num">
                                      <p:cBhvr rctx="PPT">
                                        <p:cTn id="120" dur="500" autoRev="1" fill="hold">
                                          <p:stCondLst>
                                            <p:cond delay="0"/>
                                          </p:stCondLst>
                                        </p:cTn>
                                        <p:tgtEl>
                                          <p:spTgt spid="8">
                                            <p:txEl>
                                              <p:pRg st="8" end="8"/>
                                            </p:txEl>
                                          </p:spTgt>
                                        </p:tgtEl>
                                        <p:attrNameLst>
                                          <p:attrName>ppt_w</p:attrName>
                                        </p:attrNameLst>
                                      </p:cBhvr>
                                    </p:anim>
                                    <p:anim by="(#ppt_w*0.50)" calcmode="lin" valueType="num">
                                      <p:cBhvr>
                                        <p:cTn id="121" dur="500" decel="50000" autoRev="1" fill="hold">
                                          <p:stCondLst>
                                            <p:cond delay="0"/>
                                          </p:stCondLst>
                                        </p:cTn>
                                        <p:tgtEl>
                                          <p:spTgt spid="8">
                                            <p:txEl>
                                              <p:pRg st="8" end="8"/>
                                            </p:txEl>
                                          </p:spTgt>
                                        </p:tgtEl>
                                        <p:attrNameLst>
                                          <p:attrName>ppt_x</p:attrName>
                                        </p:attrNameLst>
                                      </p:cBhvr>
                                    </p:anim>
                                    <p:anim from="(-#ppt_h/2)" to="(#ppt_y)" calcmode="lin" valueType="num">
                                      <p:cBhvr>
                                        <p:cTn id="122" dur="1000" fill="hold">
                                          <p:stCondLst>
                                            <p:cond delay="0"/>
                                          </p:stCondLst>
                                        </p:cTn>
                                        <p:tgtEl>
                                          <p:spTgt spid="8">
                                            <p:txEl>
                                              <p:pRg st="8" end="8"/>
                                            </p:txEl>
                                          </p:spTgt>
                                        </p:tgtEl>
                                        <p:attrNameLst>
                                          <p:attrName>ppt_y</p:attrName>
                                        </p:attrNameLst>
                                      </p:cBhvr>
                                    </p:anim>
                                    <p:animRot by="21600000">
                                      <p:cBhvr>
                                        <p:cTn id="123" dur="1000" fill="hold">
                                          <p:stCondLst>
                                            <p:cond delay="0"/>
                                          </p:stCondLst>
                                        </p:cTn>
                                        <p:tgtEl>
                                          <p:spTgt spid="8">
                                            <p:txEl>
                                              <p:pRg st="8" end="8"/>
                                            </p:txEl>
                                          </p:spTgt>
                                        </p:tgtEl>
                                        <p:attrNameLst>
                                          <p:attrName>r</p:attrName>
                                        </p:attrNameLst>
                                      </p:cBhvr>
                                    </p:animRot>
                                  </p:childTnLst>
                                </p:cTn>
                              </p:par>
                            </p:childTnLst>
                          </p:cTn>
                        </p:par>
                        <p:par>
                          <p:cTn id="124" fill="hold">
                            <p:stCondLst>
                              <p:cond delay="32600"/>
                            </p:stCondLst>
                            <p:childTnLst>
                              <p:par>
                                <p:cTn id="125" presetID="56" presetClass="entr" presetSubtype="0" fill="hold" nodeType="afterEffect">
                                  <p:stCondLst>
                                    <p:cond delay="0"/>
                                  </p:stCondLst>
                                  <p:iterate type="lt">
                                    <p:tmPct val="10000"/>
                                  </p:iterate>
                                  <p:childTnLst>
                                    <p:set>
                                      <p:cBhvr>
                                        <p:cTn id="126" dur="1" fill="hold">
                                          <p:stCondLst>
                                            <p:cond delay="0"/>
                                          </p:stCondLst>
                                        </p:cTn>
                                        <p:tgtEl>
                                          <p:spTgt spid="8">
                                            <p:txEl>
                                              <p:pRg st="9" end="9"/>
                                            </p:txEl>
                                          </p:spTgt>
                                        </p:tgtEl>
                                        <p:attrNameLst>
                                          <p:attrName>style.visibility</p:attrName>
                                        </p:attrNameLst>
                                      </p:cBhvr>
                                      <p:to>
                                        <p:strVal val="visible"/>
                                      </p:to>
                                    </p:set>
                                    <p:anim by="(-#ppt_w*2)" calcmode="lin" valueType="num">
                                      <p:cBhvr rctx="PPT">
                                        <p:cTn id="127" dur="500" autoRev="1" fill="hold">
                                          <p:stCondLst>
                                            <p:cond delay="0"/>
                                          </p:stCondLst>
                                        </p:cTn>
                                        <p:tgtEl>
                                          <p:spTgt spid="8">
                                            <p:txEl>
                                              <p:pRg st="9" end="9"/>
                                            </p:txEl>
                                          </p:spTgt>
                                        </p:tgtEl>
                                        <p:attrNameLst>
                                          <p:attrName>ppt_w</p:attrName>
                                        </p:attrNameLst>
                                      </p:cBhvr>
                                    </p:anim>
                                    <p:anim by="(#ppt_w*0.50)" calcmode="lin" valueType="num">
                                      <p:cBhvr>
                                        <p:cTn id="128" dur="500" decel="50000" autoRev="1" fill="hold">
                                          <p:stCondLst>
                                            <p:cond delay="0"/>
                                          </p:stCondLst>
                                        </p:cTn>
                                        <p:tgtEl>
                                          <p:spTgt spid="8">
                                            <p:txEl>
                                              <p:pRg st="9" end="9"/>
                                            </p:txEl>
                                          </p:spTgt>
                                        </p:tgtEl>
                                        <p:attrNameLst>
                                          <p:attrName>ppt_x</p:attrName>
                                        </p:attrNameLst>
                                      </p:cBhvr>
                                    </p:anim>
                                    <p:anim from="(-#ppt_h/2)" to="(#ppt_y)" calcmode="lin" valueType="num">
                                      <p:cBhvr>
                                        <p:cTn id="129" dur="1000" fill="hold">
                                          <p:stCondLst>
                                            <p:cond delay="0"/>
                                          </p:stCondLst>
                                        </p:cTn>
                                        <p:tgtEl>
                                          <p:spTgt spid="8">
                                            <p:txEl>
                                              <p:pRg st="9" end="9"/>
                                            </p:txEl>
                                          </p:spTgt>
                                        </p:tgtEl>
                                        <p:attrNameLst>
                                          <p:attrName>ppt_y</p:attrName>
                                        </p:attrNameLst>
                                      </p:cBhvr>
                                    </p:anim>
                                    <p:animRot by="21600000">
                                      <p:cBhvr>
                                        <p:cTn id="130" dur="1000" fill="hold">
                                          <p:stCondLst>
                                            <p:cond delay="0"/>
                                          </p:stCondLst>
                                        </p:cTn>
                                        <p:tgtEl>
                                          <p:spTgt spid="8">
                                            <p:txEl>
                                              <p:pRg st="9" end="9"/>
                                            </p:txEl>
                                          </p:spTgt>
                                        </p:tgtEl>
                                        <p:attrNameLst>
                                          <p:attrName>r</p:attrName>
                                        </p:attrNameLst>
                                      </p:cBhvr>
                                    </p:animRot>
                                  </p:childTnLst>
                                </p:cTn>
                              </p:par>
                            </p:childTnLst>
                          </p:cTn>
                        </p:par>
                        <p:par>
                          <p:cTn id="131" fill="hold">
                            <p:stCondLst>
                              <p:cond delay="34000"/>
                            </p:stCondLst>
                            <p:childTnLst>
                              <p:par>
                                <p:cTn id="132" presetID="56" presetClass="entr" presetSubtype="0" fill="hold" nodeType="afterEffect">
                                  <p:stCondLst>
                                    <p:cond delay="0"/>
                                  </p:stCondLst>
                                  <p:iterate type="lt">
                                    <p:tmPct val="10000"/>
                                  </p:iterate>
                                  <p:childTnLst>
                                    <p:set>
                                      <p:cBhvr>
                                        <p:cTn id="133" dur="1" fill="hold">
                                          <p:stCondLst>
                                            <p:cond delay="0"/>
                                          </p:stCondLst>
                                        </p:cTn>
                                        <p:tgtEl>
                                          <p:spTgt spid="8">
                                            <p:txEl>
                                              <p:pRg st="10" end="10"/>
                                            </p:txEl>
                                          </p:spTgt>
                                        </p:tgtEl>
                                        <p:attrNameLst>
                                          <p:attrName>style.visibility</p:attrName>
                                        </p:attrNameLst>
                                      </p:cBhvr>
                                      <p:to>
                                        <p:strVal val="visible"/>
                                      </p:to>
                                    </p:set>
                                    <p:anim by="(-#ppt_w*2)" calcmode="lin" valueType="num">
                                      <p:cBhvr rctx="PPT">
                                        <p:cTn id="134" dur="500" autoRev="1" fill="hold">
                                          <p:stCondLst>
                                            <p:cond delay="0"/>
                                          </p:stCondLst>
                                        </p:cTn>
                                        <p:tgtEl>
                                          <p:spTgt spid="8">
                                            <p:txEl>
                                              <p:pRg st="10" end="10"/>
                                            </p:txEl>
                                          </p:spTgt>
                                        </p:tgtEl>
                                        <p:attrNameLst>
                                          <p:attrName>ppt_w</p:attrName>
                                        </p:attrNameLst>
                                      </p:cBhvr>
                                    </p:anim>
                                    <p:anim by="(#ppt_w*0.50)" calcmode="lin" valueType="num">
                                      <p:cBhvr>
                                        <p:cTn id="135" dur="500" decel="50000" autoRev="1" fill="hold">
                                          <p:stCondLst>
                                            <p:cond delay="0"/>
                                          </p:stCondLst>
                                        </p:cTn>
                                        <p:tgtEl>
                                          <p:spTgt spid="8">
                                            <p:txEl>
                                              <p:pRg st="10" end="10"/>
                                            </p:txEl>
                                          </p:spTgt>
                                        </p:tgtEl>
                                        <p:attrNameLst>
                                          <p:attrName>ppt_x</p:attrName>
                                        </p:attrNameLst>
                                      </p:cBhvr>
                                    </p:anim>
                                    <p:anim from="(-#ppt_h/2)" to="(#ppt_y)" calcmode="lin" valueType="num">
                                      <p:cBhvr>
                                        <p:cTn id="136" dur="1000" fill="hold">
                                          <p:stCondLst>
                                            <p:cond delay="0"/>
                                          </p:stCondLst>
                                        </p:cTn>
                                        <p:tgtEl>
                                          <p:spTgt spid="8">
                                            <p:txEl>
                                              <p:pRg st="10" end="10"/>
                                            </p:txEl>
                                          </p:spTgt>
                                        </p:tgtEl>
                                        <p:attrNameLst>
                                          <p:attrName>ppt_y</p:attrName>
                                        </p:attrNameLst>
                                      </p:cBhvr>
                                    </p:anim>
                                    <p:animRot by="21600000">
                                      <p:cBhvr>
                                        <p:cTn id="137" dur="1000" fill="hold">
                                          <p:stCondLst>
                                            <p:cond delay="0"/>
                                          </p:stCondLst>
                                        </p:cTn>
                                        <p:tgtEl>
                                          <p:spTgt spid="8">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3.gstatic.com/images?q=tbn:ANd9GcSdpdoKv5FuWS33UcNMVvwehjTlqBPoiX_H8-2C8QexMUTBxjYUiw"/>
          <p:cNvPicPr>
            <a:picLocks noChangeAspect="1" noChangeArrowheads="1"/>
          </p:cNvPicPr>
          <p:nvPr/>
        </p:nvPicPr>
        <p:blipFill>
          <a:blip r:embed="rId2" cstate="print"/>
          <a:srcRect/>
          <a:stretch>
            <a:fillRect/>
          </a:stretch>
        </p:blipFill>
        <p:spPr bwMode="auto">
          <a:xfrm>
            <a:off x="0" y="0"/>
            <a:ext cx="9133668" cy="6858000"/>
          </a:xfrm>
          <a:prstGeom prst="rect">
            <a:avLst/>
          </a:prstGeom>
          <a:noFill/>
        </p:spPr>
      </p:pic>
      <p:sp>
        <p:nvSpPr>
          <p:cNvPr id="27654" name="AutoShape 6" descr="data:image/jpeg;base64,/9j/4AAQSkZJRgABAQAAAQABAAD/2wCEAAkGBxQTEhUUExQUFBQXGBgZGBcYFxgYGhcXGBgXFxgYFxcYHCggGBolHBcVITEhJSkrLi4uFx8zODMsNygtLisBCgoKCgwOGg4OGisZFhkrKysrKysrKysrKysrKysrKysrKysrKysrKysrKysrKysrKysrKysrKysrKysrKysrK//AABEIAMIBAwMBIgACEQEDEQH/xAAbAAACAgMBAAAAAAAAAAAAAAAEBQMGAAIHAf/EAD0QAAEDAwEFBQcCBgEDBQAAAAEAAhEDBCExBRJBUWEGInGBkRMyobHB0fBC4QcUI1Ji8SQzcoIVNHOSov/EABQBAQAAAAAAAAAAAAAAAAAAAAD/xAAUEQEAAAAAAAAAAAAAAAAAAAAA/9oADAMBAAIRAxEAPwCxXGyt06fulN3s4th0TCvVSqwgSUuv906QR1+qDn93VDv0j6pVc2NQnd56K37QsSXSN0dAFE+2a3MQdECfs7Y06BdUuZMEbo1z1RV3tBri4jAPCeCivXbwa0kDPeMZ80FtS0YSHsecYAI1QRlwMxIn4wt/azTOegC0ZRJzmY4IltmGs+nWUADGDTwClsmAnA/tb/8Apb0m9781OPot9g8AeBE+p+6De/p98DqSfn9Fu23kxwGvipKomqDwP1P2Cmq91onjk+H+oQIdquzH4Bw9cn0QXsZIbGAjap33OceePgitlWU5PNAJUpBtMYx+fsoDbTvY/VA8I+6Z7fpFoI9PzyW1rRLp/PzggV0bMbwEcU9oWQhD0KX9UeasDKMDqgSmx6BQV7GOCfGkoqlGQgrb7UepHxQb7CHkcDkeKc3VIj1B9Fu6nMFAJZWJ3d5ueDm8+fgVpfUYa12cSPEHT86J9b2+6d5vEZH18UhuKuXsJ0cY+HwygltnbwZMAEfEYhMboGJ6YPFB2rAGNa7jP580wNHeaGkneAwfDBCBTds006rS0oscYcD4iMeKmuWyQOS2t6O67Gfog9qWgnBMLSozMBO2Bo94d06oc0Gknd0+KBNUYeUoepbyeX58VZtxsaZKXVaQJ7s+k6IFb7ODDgQeIIhepi6vvZcSTxJPLCxB0N9B0nKiexw1CaPu2cCh6tZp4oFrgOSGfajeknX0RNapJxlDurOL4OGgIEG0LQSYw2czzS5hMzGOHVWG5qMcd3JHLmV5/JNBBd6IAbK1eYmACERWtsQVOLrvBrVl1r5IK8GRvHkf3+qgo9ys5g6n1ghMqtHuHGp+cAocW81GuHKD4jCAqi2azeQ+ggBDbRrS2ebgPU/7W+0qu45pHF8/DAWXNKd4RgPYR6lAuaw7+6BxP58FY9nUIGiioWOZOqcUKMDRBVe0xl8cvmp7agW0w8AnA3hygaqStZGpUe7hMDy4/nJObO1IbGECG3ZLw4dFZvZYCEbssB28BHh16Jo1kIAatNCvYmldiDcxAtuaU6oQMhMblQstiSgkoDCrG0mxcPbzAcPgCrnRtOEqt9p6O7WovPEOafmg9NMOpCOGPDkibSqSM4c3X7+a0sIjpn0IMfJYJB32iSMEcxxB8kHtZonejXXoRr66ra2aA4nyUtUcWxBAPh18IQl3VfSIB3SHCWkZBHigOus4CyhjXIUNregjMA8VOHgzkeRQbb3SQoHk8sfBSMby56c0RWDWxumRHHgUCirbtky3KxM90HKxA4J8Vq96ebTsyIj3RPDmlNagREDOoQDUbgkGNZUzaJn3sJjR2bDMkAnOBxS3adF4cAwEcydEGlVzR7uvMBaucIlzTPBYKZgaHwXtcnTMIIKdiGkukT9+SiqyTEgfnNaXIfiBJHwCjY4uIkR1OfRB6G7w8CB8go/Z7tFxAyXT5uMD5H0TC3pg4HU/DVDbSqCN3RrQT5xA+EoK9trNWkf0jJ+Cs1tab7R1H7/ZVeuN8051MCPH8C6Ps+2DWjoEEVGxGJUVe5YHboiOa02k6o8w0EN+aWVLJ/OPIoHFOiyOC3LW8FVLplSnJ3wR4x80ENp1DhrgfAoLxvtGFjnhU2nc1nFWOxY6Jcg2u6kBLKl81pglG3TSqjtYnezhAzr7WYNSl1btCAcKt1LiXEMpvqEZMaAczyCK2dftxNB0mYIIcMaoHtttR87wdlGdoK3tbYVP1Mc0nwOJSqz2lSc6BLTyIhPK9Jrraru8WE+mUCvZr+5UjWJHzhbWlWcg+I6pfsyv/SqD9TW/t8lmxTgniN2erTIz5j5oHdu7TlkfX5YQ9zbw6NROn2R4p41XtXUE6wgBba4BiMZzqZUrKGp3ZPArf+dZ19EQ04xkIFdMHOYjh9EXRf3RvOHGQR5jKk/l2udmQIOiiuqG6Acxx6Dmg1qalYl7qEmfaEdJK8Qd+q24IiMJBX2c1pME9ByVoDgh7i3aeCCtNokkcQFHtHd3fonF0wNaQ1Vy8qAA5koF7Wu1AiPNRXLSc5hbMrGCJQ91XMQg2c0xHzS6uYJjxKOpuMTxSraLtR69Sf8AaAyxvQC4cc+h0CF2jAY4v/URPlmPhHmlr7gyI0B9TpnyW+23l5awYA+Z4oA9jk1LlhdzJ+3whdTpjAXOtj0gK9MjQ737Lo9mZaPBAq2ttNtJuVV7a9r3pqCkW0t1pIBEvd4A4hXqvsNrzJz5Lwdn6Yg7gkaESCPAhBxrbtu3caTWqVqh1DiWhvOW8+ibbH2L/wAZlQtLCTiTq3gZV/2psGg528+iC4fqPE9TGfNYKIeQDTa8AQA7MeXBAo2dYEQSrBb2+NEVb2oA0A6DQIkUYQJq9pOVUNs7NLi7HAx1XR30MFJb2xEoOb3li4UnChvN9oGio0tje3eIdGhkyEf2R2UKLXOewuqfpyA0A6yTx8And3snJhe2ljGCCgV1uzDXuL3Eb7iT3cAeCas2b7Ok8STLHa+BTWlbBabRMUnnk0/JBRdmW3/VaeLD8MofYMw7/taPUkprs5+8XZ/SR6iFFs2hut8/z6BAZVdB4EKCtUkTpqB1RjIOCAo69tvaYAQKi5SsqOGhhTCziZ8gFCbYjVA2YQR1UVxVd7u9Hkhmd0SVLWJiREz8Dw8UEb6LSZj5rEFTFaMTHiFiDtrNojqI4nRQ1tvQY3ZHNJQZaWic5W1KymZfuEDGJBPIoDKm0hUGh+SUXFFp5+qnq0iW5dB6ckE8mdSSEGxDQJIlCG1Y+TvEeeEW23cT04yiGWDSciPBApqMDIAyl93R7pd+c1aXbGJOCC34pftPZbqVNznERCCjBpDSf8j6cVNs92/Uk8v2n5KK8qS3cZMAHedzJ5dEPsyruVW8eB5Z4dUFio2jmVACMAggq6bMdBhI3OBbPMBONnjQ9ED+iiWiUFbP5o5hQQ17QFDG0A0EJmSl95XhBoKcKKrhL/5pz3Q3QIy2cSIKDxlVxGiHunANko+hUDZBSvacO7oKAT2jXaLejSBKrV491vViZa7P3Cc2t1MFA1fbY4IKrbAy12hwfNEuuJHVDXVxutc8DfLRMDjHBAqZ2aa2od0gNORmd09fn0RTtisY0CGzxJXtLaYJ3z3JjDgcHqhrvb9IYG88yZgGJ8UHlfYbW031WVO8zJbgiOMJHa3DnHMQtbmu+s4wXMaR7oMSP8llCnuka4QGAtMkhDXDhgCPX5KSvTI8+HBePpEjdLRGMxn1QC3LDvQZP9uRrGqNoXjXWpa9pL4c0wMb3A7yjfa7oER9QhyHiQw65jn5IAqUwJcJ9V4pBYjr6LEHS2OaNTEDipKb2vGOHOQlVOuSYInHFM7KjMbzjHLRBrcAzzEcB9ULavAd3sSU5fuhuEBUbyAQTEDgVjWngh/ZxCNZU3UHrJbCSdoQ+udyYYPiU+dVbEnASPbV/utJpU5PhkoAL/YtKnQMENxqT6nqVzzaG02muxlHhDZ4Dqp9p7Vr1KrmP3gI913XgBwQVLZQa/ePEYHLmge1rh1OlO+7uwddYyr9sqsH02uacEAjzXONt1R/L1G8gIPGCQPqnf8ADLas0/ZVDlo7vVvLyQdAt60QmNOslogjksFcjxQNalbCR7VuEU+7wlt66SEC+12q+mH7rZdwC2stvVCD7VgB/wAf9Il9o1wkYQl3RjGOpQb3PaFp4z4JJf31asYpDcbxJ18AmFO3ph0l7IAyPJD3G0aQMNOB04IIn7Olgk7zgNSpdj1tQ4HClDhugg/hGFBQIDiR+rHnz+SBg+vmAiLY/VLaXeMHUapraUt6RMRy+qBftN/vZxHxSWmzhx4+Ktd1YN3TjVA1LRsmAPRAkZTyJ4cOaLp0d7JkKcUt3O7J56lbUN4ziJQDV6Yn6lYKrRhuVLUpEdef7KIsA6IIq7p16fFeAAZEz04KcMZrzXlxSEYB6+CAMt5E/nkvEUxhjgsQMrcnQeKbFpIAJhK9nWZwXFNy1BsynOB+6kNF0re2ppjRYgBFsSBK8qUTKdMt5WlxacUCLafdpnmYCU3DjGBIjPimm0HCq4U2GQMucPpzXtTZjN0tkgnjOZQUh9JtWXOADgfkltzbQGuyd2QenBEX9CpSe9k5Bnx6+akpVfaMDho4ZHXQhBXajzVpVozDHekgpVsi9c0Neww9pkdY4HoU0qUvZvu2sJAFEnwktMKqWriB5oO89n9rtr0w+QDxE6HiEwNSSuFbJ27Vt6ge0ktxvN4EffquobJ26ys0PpnPLiCgf3T4KBvbrdAQ9xfE6ylxrFzpM4QEv7RNZ3QHOceAHFJ7+pc1HkuY9rOGhzyiQmL7sNjH50Kn/wDUDGD5FAgFvW9oR7Mxue9jUgfpWp2DcOIcXtYwag5JGushNau2i05OfFB3e0979XkgH/lKzWv/AKrTkGACefpwRVG5jBEkcZ4oShXPCQPmsrObTBq1TutHPUngAOJQPKV02k01HuDd7Ak/qOgS6x2rUp1S8YcTkHR3gue9oNsPuHg5DGHuMnTqepTnZ21Xbre9LSB5EYPgUHYbbaba7JGH8WnUKKvTdOFQbK9IIc1xkcZz+66J2W2qy4hj4FUej/DkeiCA2DiNCg6wNMgPEA/NX+nagcFFe7Mp1GkPaCDzCCg708Mc+igrWoPgmO17D+WcBM03GGk5g8lA6ieGiBe6hAxooqrHAZ0R5pkTOi8cY1QJd08DHmFiZOcP7WrEFh3eA04Bb02E8FtSpzgJ5Y7P5oA7W3KZ0bWNUdStgF7c1mU2l7jAGpQDXldtFhe7QaDiTyCpe09rVKsy6Gz7o0/dCbc2u+q8umGj3W8hzVeq7YDYEznJhBatnO9nJPH7aLS52jvHCie2e8NICWXNwJgFBFt+C9p4lsHy/wBpDsepuuq0z+l28PByf7TtiaYeB7uo6FVl7t2s1/8Ac0sPzHyKAWm/fubtvOkR5gNVRpMIBkcSPRW62aG3xge/Td68VvRsWVBXpnEuDgeRLRkeaCn1GqfZV+6m7ukgjQr27tyxxadQgqlPMhB0DZ/aYGBVEHnw/ZOm1gRIMjouXUqhGqYWO0X0z3HR04eYQXp7CchC1bZxMTCCse0DTAeN34j9kxrXLXCWuHiEAFeyAOXSVPabPB8TohqkTrPNF0b4DMTGgQSXVRlvSL6nAwANXHkFQdr7UqXD95+APdbwaPv1Vh2wx1Z284zGg4AcgqzcUYdHJBoxqcWdqPYy2ZnI5eCWNCPtLnd4aiD90DG1qwn2zb0tcHNJDgQQRwPNVigSInKaWtRB3zs5tQXNBr/1aPHJw+h180bdEAEqgfwxvv6j6fBzZ82n7E+ivN6YBz6oKT/EG7BtnNbrLCD1DgleybxzqY485UHbV5IIAwPul2wbjBzGMxyQWevTgATJOfBJa941sj4ry8rkZDpn1lJ7x8uQE/zXRYhmr1B1DZNOTKs9FuFXNlGFYqTkElR4aCSYAyTyC5z2t7Rb5iYpt0HPqVbe1t3uW5/yMeWv0XFNu3Rc6OEoCqu3g6Q1kj4JlsjsrUuW7+4KbToXHXwA4LzslsIPhzh3Rr16Lp1ldU2sgkCOCCoM2fUosFN4kAQCDIIHXwSypQ3HTAnnqrbtC9DgWjOcKrX5cTAHwk+SAq3eCIOZ4dOqp/aPZz6DwYJp7wh3KToVaNijfdujUe8eXirtsy3Y5uQD0ICDgtlW3rwdMfBNnDdrVeu75jOVcO3/AGXpM/5NJrWVaZBfuiA9hIBkcxOqo9e4mp4CPkgH27QD270d4DXpyVYcxd57Hdk6RYypXYHueJAdkNHDHMrftr/Dq3q0nPt6baVZoJG6ID4/SQMeaDiFCiihs4HRb0qUJhRYgVnZ7hy9FLSsnjkPAJ5RCIFNArobPJ94kppStg0KVjVuSgEr0YBKplwJJPMlW7atWKbvCPXCrAp6BAK1qkaFs1uUQ2iMnp8UBZodxhHLKLtgICG2XU/pvaeGVLSqZCC69gK8XtEf3b4PhuOXSO0LoYVyjsMN69B0DGnPWI+ZV323tmGbrs8iNfNBWrt+9rnMFJ7SoadV7W+6RI8Cmba0y6MHilNWq0vdH6Yafn9UBlTPPCBe2XH881tSce6cgA5Ul9VzjAP5lAOQsQ1SsASsQdtpWwEQmDK0YWjThD3D/IoEf8QbwCmxgOZJPpA+q5W23NSsAOJVt7YXZfVcCdMen4UN2cswHhx1ifBBbNn2wpsDQNENtEwJRdKoJngle3b2WmB5IIdmVi58wSB6I9zD3iQBIjGo80VZWvs2NBHAT4nJWVWgnGg+aAa1tWsHdaGzr+5RtKnuiQSCoTVnC2dU15IBr1gqtcx/eDgQ7wKpGyezxde+zdJa0yTzbw9furzRGDPFMNg2feLyNfkgd2tIiOi9vrkNa5zsNaCfRTtKpH8T9pmla7gw6q7d/wDEZP0HmgpHZjsy++qv3SGMBlziJiTIAHEp32i7BPtaZqsf7Rg97EFo566KwfwoaBbE8S8z5QFd7mkHtLXCQ4EHwOEHAabUQAtr23NOq9h1a4j0Kykzmg2aOa0quUr1CWoEu3auGjmfkldFuZRe2XzUjkELblBpUblTR3SvHhSvHd8SPqg0sTD45gqeg7Ph9EDTdFRviE0s6cuLTxdHlOUFz7B2m5TdUOrs+XD6lBbXvS6oQNAm1Q+zpAN5adOCqVxUJeTHogLta7sN1xB8JQNrUHtajeTj+eiJs3kGeE5+i8rua6s54EFwBPjzQbudJic4C1u3cOK0FSTgacVvuCJcSTwA4ffigFLfBYjBTnOB0iViDt/tsYyojblymtqfRVztX2j3CaNI5jvuHD/EdeqCobZYDVeTpvHHPK82Hdbz6g5AQl93X1QdjXcypvN8COYQXIXZAwfFLyd54nn8EBc35HBLv/U3AnByg6Iy/wB/A44Hgsqv3cJR2ecfZB7tXadAia9XmglDxqpKNM1TgGG5J+QSx1VXHY7WUrcOcQMbxP55BAqNM7warFZU91oVeo1S9xqHicdBwTajd8EDMvgLiX8RNsGvdFn6KR3QOvErstE75j1VZ7Vdk6NYnfaWOjFVg05B7eIQD/wrH/H/APIroCQdkdnCjQYzkPinxKDkvbW2DL2oeDod6jPxSZPO3VwHXj/8Q0ecT9Uh30G8ytHr3fUdapAQVbaDpquPWPRR0Vo8ySeZKkag2K3e7DfM+gUUrW8fAHh8ygha3+o3xVk2KWOrAZMGfNVcV4MjgrX2KDXPLWNc5+r343WN68vqgsHaCv7rR/aEnp0BxyfknvaBgG40awUsp0YIMeuiDDTG6hRRIcSYiEfVIj6qB7OKCDdI93urQMI0mTr+ymezidFqZkH80QAfzYbiHHqSsU9e0JcTIWIO4bYufYUHvGCBA8SYlcpr1mySfifmpO2Hal9eqWsktBhjR8z1Vbc0z/Uc57v7GfWEBlzf0weZ5CT8AgX7WePcpO8SAPmiGW1U4FIMH+Rj4NRdPZTGtLqsY1iQPWUCN1/cOOWD/wCw+isXZ7src3UOdFKlxeTkj/FvHx0THYmymw6s+mG0qY3t0iX1Do1udJMdfBdBuJpWzifeDe9Gm8cGOg0HQIK/SpsaPZtndbhpOsDj1QV6Y69VKQC5skgSBI4SknaKzq0a3szUw4S15wCOXig3fd5zEc17V286q9lOYpsjHM9VWdoWtVp7xMcxoV7s5u780HVLdktBbry+y3mMnCpVr2kNMQRpoU32Ptl15UFMaavPJvigt+z79rAAfedkzwHAfnNbXN8Hd2ddVQe1u1HMuiGOMACByQLO0Dm6oOt2uAob++FNjnHRoJ9FTtl9uqYbD/ulnantYK7PZ0gQ0nvHmOQ6IK5e3ZqVHvOriT6qNjlAXKVpQSgqC+qQx3gVI16A2xVinHMgIEAKIoAEqEKSlTJMN1IMdSgmDQZSrbFeHBoTJhyUnrWlR7y7dMSgL2dsmpXeymwO72SWiTH5zXXez2xG2zAxjBIy7P6uLqj+J6D4LlvZ26uLarvsDu84S2cOBOR+4XXqW0aDyA+q0HhTd3I6bro3j1QV7tTSLKgqb2+08AcAj9OPVAtuN8NcQGzMCdVaduWrajWjEBwJjjg/BVE7MDHtfuzLvTXPggK3gR1WPOhxPJSVYMQRvdNB4Lx9XAEDBw7iRjB/OKAXcMmY8jz5LN2CJnj4EqQNiD+dFDUp6TJI0jSeJQTbnRYvBVbxEnj3isQD2o7lY8cZ4+qL2OwbhMCecZ48VixAY1aPE1aI4bxx4NJCxYgs1Qf8dnW6oT177FY+0f8A7Wt/2n6LFiCp1tFv2vE2NInJG7njoeKxYgr9DNPOccUiusHGFixBBUOE87IOIc+CRppjmsWIB9pGar55lB1zhYsQQMUwWLEHhUrVixB6zVLNvaDx+hWLECpiLsB/1P8A43fRerEEB08igrZ53dT6rFiB92bzcUZz3x9V1J1MOBDgHDkRI9CsWIOfdmqzhc1mbx3A9wDZO6BJwBoArBtAf0h4fQrxYgDqtAwMDH0UdQLFiD1uh8lH9h9VixBFVOSsWL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data:image/jpeg;base64,/9j/4AAQSkZJRgABAQAAAQABAAD/2wCEAAkGBxMTEhUUExMVFRQXGBsbGBgYGBcYHhgaHBkYFxceGBcZHCggGBolHBcXITEhJSkrLi4uGB8zODMsNygtLisBCgoKDg0OGhAQGiwkHyQsLCwsLCwsLCwsLCwsLCwsLCwsLCwsLCwsLCwsLCwsLCwsLCwsLCwsLCwsLCwsLCwsLP/AABEIALcBEwMBIgACEQEDEQH/xAAbAAACAwEBAQAAAAAAAAAAAAADBAIFBgABB//EADkQAAEDAgQDBgUDBAEFAQAAAAEAAhEDIQQSMUEFUWEGEyJxgZEyobHB8ELR4RQjUmLxBzNygpIV/8QAGQEAAwEBAQAAAAAAAAAAAAAAAAECAwQF/8QAJhEAAgIBBAEEAwEBAAAAAAAAAAECEQMSITFBBBMiMvBRYXEjM//aAAwDAQACEQMRAD8A+cM8vzzUy61rhDeCPX5o7KoFmtPUO5wJIIA3n+VkWRZcgRJnlKamHWB/PP3UA4NJAIMGMwMgnmOYKjN5ufMIGM5OVx+BMMZmuBbr80NsQCDAvpqQuwlcfPz/ACykossKxuXWw57IvCzmeIbuZN4IAOo62SZeyZdcawPurXh2JlrsrRlAGm3n1/dQxhMYwOpz3kC8hrRJvoD+nkfNNcIfRdSGf4y7LzNtpHIHXzQ6FZr25NZafSCCdN0HBYhrHCiBBEkX1y6kAmfP1Upg0W+Nw7XNcySGkRma7K4EbDpG6p6tV7YzMe1rQP7hLbWgl1/WytXuzzlmY3iJUMLT7x7WPGp0JsbRttqiwoT4D2ybnFF1IuqCBmcZiPhcBpeZlPdoKrqg7x3hizSATE6wOZIF1a8U4ZTYw5abQ4fqA8RJtYzMaXVNwhtWo003EiCSCbnTSecQqf4EkeMgAW1A2XUqQDouQ50m0xor3G8MYKbnAmbR91SOIFxtbl5qGqKstH0hk1j5oOFytLxcxckxBHW55qOEqB9O8kc5v7hNUmi4ExG/QRy6KiaPnPFyXV3yZv05C1tYV9/09w84kuP6W/VUHFMQH13uAIBO/QR9lq/+ntMgVX9Q38911Y1ujKZvwUVpQmtXlSu1uphbmYpxdo8B/wBgnC8Kmr8Up1SMkkNdc7eh3VXx/tS2k4NpgP5wdFOuNXYGpdUHNBdUHNYrA9rzJzskbAbJPiXaiu74QKbTpaShZI0NJs2eO4nSpgl7wAFnMZ2yYDFNhcObrD91kK9RzzJJcZvuUavgnkk5SAdJsoeV9FaPyaqp2tw4E577gA6pEduKJIlj9en7rIjhsn4m+6FS4cc7bj4h9UerINCNhxrHFv8AcpnKXaE6gEBZhldwqNqPcXlpBglW3bEZGsYDKyLqpErPUxGk4h2mq1JBYyFRYitm1DQl24gjRcxrqtUCwzHZPUMA5nkuWjbgKDfC6p4hqvEWMUp0gZ1XopTcCNr9Oi5tim3stmJk7Dl7LM0AB0eGAE2SLBxFviH5ql3SNvTrzUm0zPiB5oYB61QwQ1omIkC8cl5h6R3A0HT8/hTwbocJveYnT12R6b2gwHdOp159PqpGQc79JvG0D7K04JRHdvO7rRy8M/ukqjwYDJaN5gK34DlFJ3hEib68hblZJ8DFsNDcviDbPvs0mGzdT4sGZWvDHHMBFXNAtIhvI6kiACj0wymDUewPa2wblzTewgaEm09UnU43XcMhZkYZgOpW5iJF4UDDcKbSBmi5xY4w4OzRmAnw5hrH1V5wo/3MwPiZPhGpmwtYGSZlZ7E8QphjS1xFSZc0SyeUN0n0THZ7iQZWzvaRIyzIsdQXA/RC5Do23FabjTJLbxPii0eqpuz9YCqQTlLpmb+vIWCp+2fH64Ye6JcwZRBtcjNLiPMCNEo1uZl3nN/jAgwN76G4vKtLU9iX7VubPiXFKAaW96C4Wtef/myzWLxNPJ4XtBM7gXVPicKSS5pgtBzNtoQRa22s7KtoYeI0M/bW50Gqt4yFM1mBrgmKbhmLRYm0/n2WkY3wEx+k6bWXzjvTJgRzv+fde4Z7pkSABsSJ8vVL0h6xTFNPePBOY5jeIJ9Fv+ydMMwjbgEuJIOousnh67m3aTbeTM7Gee2yssFimzB+Ikk66kyT5FaRno5J06uA3F+2GIZUe2nTlosDCoKPa2rmBqeMCbFa7H1abaZ7x7acjWxPoFkuFf0feRNQ6y4i30Tlb7MY2+i17PcSFVtWfC3YbN0VTxzFhz2gQSBBc39Sawgw7adfI94ExMfRSo8Kpdyx7HSXXk2Pss9JekBgOGPc0kua0cyncBgGF8O8YA12RTgxUDGNOlyVa4bDtYSdgIT4LAuwjWMOVoHIwqHHlwHjvbmtdVp5mW0VNxvDZqBIHib9EhmJaBqj8Ll1anI3UThTpp1THZ4f3wJ8QlUDGu09I1a7KYMWQGdkx+upryTlZwOLde7WJtzySB1WsUmZtkcP2Yw7WiQXeqMMPSYD3dJoIBumqr/DCTzQxy0pIkpH0HEzlF1ybzrxRQyjpG9wEy140iAginCZZS0WBsGc0Ft7dR8tEWg0BpJE210Aiw+kaJcUzBN+XL/lGaIt0vbkJ191JRBtNzoAHtOvU+hU8Nhr3a4Ezc/sU9h3OAgugTy2/Pqp4yGPBzFwcL7ROkEDnCmx0AxIDRAvAtptc3R+FPlrmxckG50GiRrHTNmJHlGu3zT3CMP/AHCHb3tqNtkPgC6wpDAwvyhjQCTpuQD1I+yP/UuOJYwOa+Q4sIOoLLX5aoXFnd21sjMA0yCJFuYGtpVPxB5pVqNSmIAZa1gLtChKxlnw7h3empLhIeRBEkEdeV1Ps9hIrnMAQM1gbjrA11Vxw2r4iyMubxeZcBMe/wAk5g8lF5e9hLWscJaDpY/QfJCBswnaOiHtrNZIitIvydF+eipRVxDCLZjbeTGwHL0WgxD7FsfGS51riSXWKhR4a0tJaALSLmXeZJWuJOiczVpfolhseKjSXNgi0k3ba4I0O1/JKVMgPgOb/a49PJeV6Ip/3Glx2IjXmBz11UC1rhmpm5nw6R+clsYgiwbe4/dRZTMi48/zdGqUiDcH2NlOlSvLrATe3K1tTdMY43DEhhBmYtoddp2ulcbTYOIMpF2RkN8QBdrEkttPurbCNa5zWSZL26Rb9Ug8rfNUfHsQ1uIY5x+LM11gdC0iPMg6LOZePksKmCY+rSpuYCXGJjYAmQNtNOq0eG4PRpgjICCFmMFVy16VVxgDMTaI8Do3KtuG9oG1mvOcDKTHkssfxNM/yB0OHMyua0AAk/dKVXxlZ/jZeYjHTSdDv/b3VWzFhkOcZH1WiZj2R4hx2pSrBlOAAPEYmZWjeS6i1w/UQSsTjx3tbvIIFraytDV4o4tpMp+GHAHyUepFujT03Vmu/pyaUTssFxfi9Wi7+nGwlxN/RbzE49tGmC6b2AG6wXaSn39ZtRrcsiHTv1WiRCFG1S4Am0hNdmGxWJ5BBx2DdTibtixCc7OfE4p1QmeUgDia1TyCYdVuEvhKoIqGL50XZax4IZPE1nc1J9SW+l0DEtsvCfDE7qhAHFcoOJleqAEKtQmOW9zfz5omHcQbbkCTZHNEEeFuVwkkbHqOsL2lSvrI19NysDcnVvN589ETUaAnfaB90vUFzc22IhFpkTI6a7+fkkMsXmBpaLekJYFodO5IMzP5/CmCX/p139ZK6pSb4WuBHU7noNIUjPHEEf5Xgn6XKa4c+HZswgZbxBHSdz180F1GG2d+oCx0MSLbckfCPikS+YDjG14Bgf8A0EmBbcXqU6jmtc8MyMlxcRlzHKQLm56Kv443O6g5ujw7KBy7xwb8iq4U6dap4zZozSNyNddbH6q8wIBZh3f4l4ba0A6pcDLZsNeJe/wEjKbNFhpOuuqlja8tDBJJmbRbqTz090Ctwttep4jVAqMsWmGsc069Ses6KNBpY0kkugmCSDN1JUVbMzjsYf6gU8r87jDQACCImJnoVDEYSqT/ANus08u7qAe8Qp4eia2LnxTTaXjLa9gJsbXOy09LGZfHmykAxPKLmDG60U6ozlC2zGyKZD6pDZsHPJaJGoBO6XqcWosJLK1Of1DNr5ENN1mu1HFHYrEPe42BIaNLC0xzMfRV1PDzoJW275Mqo2LOMUCcxrNDp0ggDaAQLhOt4ph3CHYimQLxOp5A+Qj2WFbhj/ihYmgRqITCj6Zw3H4cvbFRszm+KczoMC9hqq/jxDsS0C4IHXWDr+aLHcGotc7I4lsmA6YHr06r6DgOzAo5CapeS4Q0iMsBxJmTINlE3SbLiraQXiuAApiBeCPdpCquyGFilUeRzAWl480in5JThPD6lGh3Tm3JJJ81nhfsNM69xX4px7otiAqDjeJENHSy2X9B/ayVJ11GqyvbDC0w9gYCIG6ttJGcU7FuG4oEBpVxwTGNGLY0iWwZnms5TwcaGEy2mWy8G4WMVHVZvJy00bHtZxUVKjGghrWNn1KqqeND2xE9VVcXcH02unx2E80jh21NnALtjFvhHM6LnEY/MwsaQANZ6ckbs9iIZU0M7qko0nEkPGoVrwqmG0yYspd3TE+A3AqYcHkGfEVY16OUJjs7hWd24sEAuNkbG0zbktorYzspsU6AFCfCNk5jMPmSOIMWGgSkqGiOZchZFygCX9RQyz/UUxA0Jk+kJThONY5zmuaIFmuJ1vY+yDw3C08gIY0mBMiZTNYMLfgZ7Lns69DZZ0cMCZEHomqbabZGSHHncT5nRZrs5VhrgP8AM26e60dChnF3mSZgFJumCi2rG8JTDdJPUx816yu2Dn8IveAZ6eXVVPFa7mWa5wmJggQP03VUcO2oRnNUx/v/AAk67BRb4L7i2Ga0NykXvDTadrz7ouBw4axznHMTZskwCQNeRPNZTiuKqU2BrKz8osGuymB0sqqhxDExaq8eRVJWiJbOjU4TBue+G/rBFrxctPVanhdDMBTlx7sukRsTAnlovnvB+0eKwz2vaWvyzZ7ZEHUSLrb8I4zS7x9Wcrq13NH6ZvAvsVM1Q47mnxr+6OZr2iaUAHWxi2xkkKse/wDtnyXdqq+lxla5ug5gkAnfTRV768UyAdljLg3xdh+xeFDhiqsEnM1jMpGoDnOBnYy32ReLUQabyWFzt5nwnYmbW6FV/ZPGvo0y6nGZ7nmTcGBlAjzBT3FaNQUO9Mu0J+IBpbBPnPVatGN7nybE4UtqPBEGSYNtb3Cf4Vg3VDlAQzmqVr3cT/KvX8PfRaAWNcSRE6mZvm2Age60cuiIx7LA8GY1oESfdUnFsC1oIhaP+oeyj3j29BKpcdizUBHhB1AIMkaa/miyi5WaySM9DQt72Wxz6uRrnSKYIHODGp30HzXz2ofHC3XZIQXbQB/HyV5vgyMXzRedoXeE+S0GCqh1NhI1Y0/ILF8axjSSJur3AYpzaVPfwtt6BLAvaVne5e5W7hfJ+3OLa7FHJ8LYH7r6Dicc7u3mD8JhfM+IYcQSZnW6ufSIxq02FrGGgonDcG6rmIBIFkj3+am3mF9A7B4eMOcwHidIlZQhvTNZz2tGD4k9oqCmJEazzQw8zHstB/1DwDadanUaAMwvHNZtzXeFxENJgFeniaSOJ8lrTcNP1HRXNbhdRuHIa2XcgpcD4e2pTzESQbFPHHUm5pcSZggbLPNTyMq/akC4cXUqNNps4m4TWLxGYEAcl2FqUqjXPuRt0Krv6zUNF0RbJaC1ToCqzGWO91PikVKlO2U+diAl38QFSA3wxrN5RJ2CQJcl6gqSfF8lyihiLHVaQ/7cgC5kbaoWFxT6k5KTjfYjXzXleoMjod5IvZupla6dC710C5+rOre0rDYHD1aIJNJzpM+GDEq24fxCowgnDVDygAobKhmxTQZUADvEGlS2Wk12V+Kw1apV70UXgRGU62CXxeKLIDqT2cpGvNaKHxmJPvp81n+0lUuNMZyRJ6wICFuxO4rYWqUKlfKG0nxGp3VlgeFhog0yfbUdJ0V1hWOLQGu9iRbyRq1B7G5nHTkb81DydIv097ZVVuGsLPC1xdrAab+UIeD4K81AMpBmdCYH30VhVxdQM0dG0bybdTurTstiCXSSZaBf1iI3MJ70Tqolx3Dl9J9MuJqjKdB8QExI326SsVQ4i8DLz5rd8QqUv6k3LXGSQGuncanS3Ic1kO0vDjTeKjQclSYMQMw+KOlwfdUkqozt2WPZrHhgNF7sod8LoBLSdh5ySOs81eY+s4UTh82ZriMsySP8ndL7dBzWKw94Gp5aT67J+lxx2Hc5paXMBgDNdode359VpGDldESaiVPCcFFQvM2qhgHQguJJ5/D819Aq5RTBiSB1MdYGqoMNgqVQ1HYdxdTqZSJ1p1Gi2cbA3E8nLzD4p5hzahaCP8cw9YusckW2a4pbUOcXx9Oo1lNpk2lpBaRNpym/JVvEuGsaC9x8RM7XPMn3XuO4i8uEik8jQtm3/wBBI47Gd44Bzg1o1JOsbDmURi+EOcl2ZqrgnOc582myvOFYipSpT/l9NkfCcMzf+AbJI6kADzMrzirotstJ/hmcF2JUM9WqGz8R+Wp+S3zca1jR4dFiOCuh5dvED7q6/q81t1cdjN7s0LeJMI1AVP2sbRdQdUEF4EJOrVLZGWFX8QdmYQTE7FXdk8FHg8MXvY0bkL6lRrlrQ3/EALG9lsMJzHUaLSd8RKSEkV3b8ZqdI9SqHibwMJRpzLy4ujkNlddpaneUYBkggws/wzCh9dgeYG09FvGtNifJtOzuFqU8M0OsSZ9CkK3BXZ3OBPi1C0wqWFjAUCSf5WLdspGLp067KmUfAdeUJriPDWkhzarQLSAr3E4TmFX4rDNgw2/RCYUVtA0muJe0lo+Ayl8Ti5Jy08rR0uUd+FuOY5odbEVNHiQOipS2FR5TxAIBhq9SE8pC5LUwoDSw9DdgAQ8c2kGOygztf9k2aDbwdF5WwYc0jOFz7nU9NCuCwjQxpL6ucifCeaO+lA8L6zbGZcSrKhQpZGibxFt/ORqmaWCpkw5xI3i3ndFuw9tGbwNKs9x/uPy+f2T9Dgoeb1HmNBG6uKeHpMINPMR1je8J4timHABvS1vmplJ9Dio1uZrE1a9Oo1lOo4DaQLX6hXeHq1cpD/HG5ESSbadCnMMabTmNI1Xj4S42G5turCri3u8OUW2gAW5JMNVMjhcK5rWZm2J0sSPKdAnuE8Nawh5eHlwEwLW5Qiuwc0nHMWFwiRtrCqcLixoA9zxvtpbcCTB2QiWx/HYWq+o00nwCfFpNtCSdhdZftjTqksYSC5smBo6wjS0xN1u8HVhkwC53UXkSsx2rwdWoC4ty5RLQJOWBcaaTf1W/jqGta+DLJdbGP4FVlxftTYXnzsB8z8kCuC6amgNRoE8yQAPYO9l5Vpd0KokHvMsRyBlx/wDEmF7hWEdzyzsP/sXA/IA+67MOKm6MJyvcseC18RQFRtAgPeS0yAcsE5S3/bWNrpXh2Oq0wDTdE7LV8Iwze9a2Q2CXE/nmqDD4O2m/sd1h5cFCVG3jtyKziOOquJJgHchLYfBPOUvJMzAJmA6LjlMfRaTC8KD6rGu0LhPUC5FuYBTvEcIM1TLEtLo9zHyhV4cFNtE+Q3E84dh4o1A0DNka4TGoImCbAxmEz+pZviFYHryV3gcd3bg8GA36fY6Kv4/gx3jKjDLKpk/6u1Po4X1NyVfl4W8yrsnDkqLTDcKpzSBYdb6bzdONfF3NuNOanwenlp2iNkfFYJ5JO0LDND05uBpB3HUToYhp+KmfPVRrYejUsRr6JfCMJMJqs1wIEW2UWAXh3DGMaQyT6ozcMWmDcIOGq5RJaRO4TgrMqADQjdOwFcZwhtRpvCq3cNFPJ4M2W+quzhni4v8AmylIcMrteZTEQwmMzaAtI2KZqVZ1F0pUwxb8JkKDap1M23QA0cQf4QziGn9MFCeDqL/JBz9PRAiVaIukqoE8k09oi0oFRt9EwFcoP6Vy51MzqV4lQFOwXhMBzfRLtpXvr1U2gSNuXmszQZ71p9kyzTXX5aae3yStNoP6dpsfqnaeI0Bv6QkxojA1vbS+vXojYFpJAJidyvKALnO+HyujViAYy+UbTqpKHKdNrBcSIsJFzfl9EZrQRJLpOgM/LlCru+EXAy+V0Sg8kgg+GZ+fVSM1tGiajAC5oFteW/nKSoGK5gXykC2w0+ycw1LNTaC20Tty+WvySuLwryQT4SN5kkeeiSEZfhjHGqSMu8nM4SJvBGhAW0FM5GljnGwafCScs7AnpqFmeGOZTsKIABd4zq50nUmwPTyVnh6r6sAO7txaPC3xQCdyTYm3w9VoSZrtb2cFN3fUz/bqPILSILXQTpyI05KoqUoqUm7NIcfoB6XW87Q3oBpgnMLzymDBH3WNeyXPJG0enP01Xr+ItWK2cmXaVFu3EllemQbQDtBBsbm0QVDFtFPEVWaCQWj/AFIEJLHVPCw8rEq2czD4lraj63dVWCHwAczRdup1i2s9Fn50NStffu5XjTUWG4XlbmrG5bZnLMbTfWAfnOySp1AWvOaS4ucbDfU+anisQxwa2lPdsBNwQS47mQNvqqbhzCaTpmwn/iNzotPExPFG63Yss/Ukyua6GNOo+F3QgkfPT0CbwGNYGOY8FzHaFsZhvAnqJQsHRkVWEbzHzVnwXDtph7XMEQPESLjUzPVT5EtMFJ/WEI6nQ1R8LQ1gzAak2jYRaYP7K4wlN7m9Rp16KmGIaXjJoRtpZP4bHWgHTnZedOcpy1S5OlRUVSGhgo8RsfopOp6GxhTq1yMpnX83TLHh3hI+yFuSxHG4Nxgtkeeirq/DnBzXNMc/+FrP/wBIhsFrXAWMaqurV2uu0JiFqONLWw4yufhTqQ4hwtZe06QcYJAPIouJxNRktzW+SYC9NpAEfNDdU5tXnf8AvuFz3xYoAG9s3BQ3UydYKM19oQpuYNkxC9RhBsbclCsL8kVz0vXBN0wIlruZXIJqO6r1AFe1gMEGd46qdKlFyfWdPRBYwFwHnJCG53IxGvosjQcptbrc7XOiapvbJls+5AVdh3iSSYj6lFpOibENPI6/sk0NMdp1Id4fiN5nl0RQ4wA2Sdz13uvW1mkAQR/rzI/4RX0aYdcnxCfwqCgNMnRxPSIvJhMsbGUA6/xa3Lmh1sMRc5SLWBn35J7A0nPGbWBcmxidkmBoaFQuIaCYDdQNUriaznACIGaALbaQvME7+5oAIMe1pjRL4vEjKWttfXXf+UJCZXcVdVDhT1bGZ0kQDME33MDRHoY7xANDi4tBIkHqTboL6Kl49g3VKjJLi2PY9D1QMMxzHtyB5gZYvaeZEfNaUTZoOL4uWNE3B0B1ABi0qjpOBk89PLdWHFsSO7a3MC5pvADYgOgddNeqqMNXDvzRer4c0sVf05M3yPK0vpwJsBbXop8PqubqJmDBGn4IUs+Uki8n2RYEkdF0LmzO9guIrywwIB5bpWm8AW3CnTBLQ2JIt5wkaj4JgifrufJU5VuCQei4d44kAgxr5BNvwlSGB7crXAlk7g6eQ5KvYyHwZM/8q373MMtQFzLEOBILANvLZcPmt6I/03w8sFRpNDckCZjy5H7eqZpPNNxa65AuNbKtxZc15cDLZ8O9o0PNP1HF1OmfCx7WzNzJnQyvO4Z1cobwWOD3ObldYWJ052VtRwzyZJBtaFXcKrjIS/4xeRoRzhWDKrP0mPO6pEMLRd48viDiCbbwh90XO015JhtF3xZpOxXmCMTz5aKiRYC5B9NihVKmYxFuqaxTc2gSTmwLkg+6APHUzGgB5fsUKpUkZXBT791hqEOo99rA/UJiBNq5fDEINZ+lh7qT6uqG9/QIAhWZKU7qP1EpuM35dCIAsRdMBMk8yuRXDyXqAEaYi9p+6kKGYnlbnCLQomER9I2Bdc6eQ/PksWaoRw2DJJFmnnyRsXh8lQXBBA8utuabpYYzZ3t8kKthyCJk6mTzTENUGTN/DzH18kZ+HAeOotefP3UKMFpGaPv0kJmhRnUxE/gU0OyWFpSYcTEflxrsrnBNIsLiNRA6nZVBLqLXPIlkQOgN9PT5JQ8daRLfE53haBtslVjs0lFraYqPc8NDnBjTr4jMCw+az9firCXMyuIZPiA+ETYuI1SOHHd1S2uHPZEtEEZXmBmbe+hCK5n9ssa92QnxDWGnWXalVSRPJ5XxlRxyie5tmc20HUXiRPRMcF4sO+fUFNr2EFjZzeJ03LQNSNEvhmnxO8REZZJ1v4bbaBODAtpvZ4mEmC3KdJBJBEfFqgAGNa0UG5mllRzjmZeI8WnqR7qlFRrcwGht+D2Vzx15JptN9TGv5uqWrTaHGRqLRe50/CvR8df5JnNkrUwjQRlm1o8zAPrH3RqjpAI1St/ONd9r2UTmbfaPv+y3UqM6HWYosMtsbaag876fJKNYNXHTf5nzRhipGW0weVoEn5INB15+qra9gGabwTOqtcG85QBOfbk4XJBVS34OUkgepMR6JymWhrNc8aDXSxB9/ZY+Wv8ANP8AZpi+QzXo0nODWuLSTo7RruhGyZx9QFgY0eNsucCNpgfO/qFXimXOjTKJObe433sVLC4V7sSXZv7bwQREAWgDfpB6Ly2rOpOgmVjWsdly1D52HrYiVOhiM9e+hJsDI/hV9ehVZBcQ1obAk3k9DvMolHEODvCWtIGVoAm3OeZVCL016TpykggxZxKbwtdktg3i6oaNEAZmukkXkbneEzhXxma9jTLYa6SC0zr1VIgsa2Iqh0iMs6dFI1BcafNQ4JXFRhD2kQSMx35JjE4Rlri6AFyxos0X5parUcJkDlKk6oWRlhwmCvO8c6RFvumIA+OSWqNM2EfdFqTOyWqvOslMDxzDrvuhuqE7IjKhIMG26EKjjbbVAgBb5rkTvFyAK2liyYM/P2Un4kAiTBEfuqxlJwcI+GYg2+ZtfzTvEWxRdLbk3P8AI2WexoWFHGQZud1HEcVzgtswA3tm+SzrMXA8JMwBb7p/CUzoRmdMkDc8h8kVQWHqY8zlY6Wh2sfFuYGyvf8A9Cm3u8rXOc8Ta5672A09FVO4U1tJzmkSwkvJJuTszy0HO6S4dVEGxi9xq43tO2uyUlY94l9X4vlwpLGOLHmZqHQHm0XIQ+zmFpd6wtgzfSII6/NVmMYazMgZ8ENaAS2SYNuYA3KFgqBpvLXOkBpOXYbfVKkkF2zQYjGNNaoXE5SbEbDSJ+fqgd+0eMTcxf8Ab0VVSoOluazL5b6A/aR8lbcNOUwTmbcxAiYABKBhnPl0MDfFfkBv5TCC5hqtJY4FtidjPTdN4ksENLPIg/VBfXY1kTFRogAAj1P8IQMq2uaKoE/pNyeo3Pqi1DGwJVbhXziNbCmdb/qHXyT+IfqvaxpRhX4OGW7sCx5aZ1uZ9UV1yDsUNrWl14J+19PVTrzAmRA02/lKtgFu6EzBPitpA8xryum2NkSSAJ/jVLGqPzdExdUNYDa2n7BOGlWwdsOAD1aNITDaTSQ51NxgQHNmGmTAd0ukcE4u8+ekjrzITbq7w0AAQ6QZMEbWvop8l3gb/hWP5kKWP/S0ZwTliRY9P9T9l6OIRWhw5WFtNJAsLJOjg2sEAkumfDoY0k7gLi+PERJjxHlsvHo7AmM4mHus2AY3JHI2d1VjxLHF9Foc2Ht3Y0Zi0WvyFkjgcGJAIl0+Ynb0TzX+J4pvDMk+AkkOk3gmxudOipfoT/Yxw52ZsS1sbmbzsUxTaS7STEjkfJV1EZXSWnxQdZEq2pcTsAQIAA8gFRA9gq0fpaPOylXpsM6A7Bv1lVdZ/hswmTuvH8RLWhmUAg2JBv0hMRJuQWEgnTzUMOXgmSDHzRm4l4H9yLcheV6a4DQTF+aAI1njLcgQl3Om90yaYfZpvy6R80g6sRbYJiBtq5Lxrrp9CgvO4P51RiJEzJB/4StUkWmyYETW8h0XJd5vpPVcigKTDsjxOvuByvHuiU8SM5gkHe23luuXKKKshSe1zoYGjWbG4123TvD2im3vA45nmADJLb3M6Gw1sei5cpZUQ+IxJd4AC1rJtIku3J2SAqOAbTABcZM7e2xXLk0OZ4x9QVJdUvlidSn24QhoL3znAO8gXgToea8XIZKPKOIgxOhI5iB0Ktn4oXyCDuTuYuPfdcuUtFJgHSalPO4wQXDzFtlGqQ6qcumWb/Xz1XLlS5JZVcGu9xJvl+/0TmJN7c4/PZcuXqQ+ByvkLSMeS6rU1Gy5crfAismX2sJ01U8ZcN5SuXLnirTL7H+HEATvt5ImOomozw6g+Kf8Lkx1kfNcuWvkf8WvvIY/meYXu2ZS4zAfIAOgJAgx6r14ayS57sp1IAm94knSFy5eVR02M0a1GBNQ6RGUgxtcJcUmvvnhw0sfTQLlydBY5Qr2DJDo0N7e4RA+4O3kuXJolh8Pizmg6bI1cPMOEZgZBMW5LxcmIC97nDM4GZg3Hmi1HNeABYDb91y5MAVOjlGYSD0hDpua49b81y5MQDE1qd4nNHp1STqvOff9ly5NgANf8hcuXJ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xMTEhUUExMVFRQXGBsbGBgYGBcYHhgaHBkYFxceGBcZHCggGBolHBcXITEhJSkrLi4uGB8zODMsNygtLisBCgoKDg0OGhAQGiwkHyQsLCwsLCwsLCwsLCwsLCwsLCwsLCwsLCwsLCwsLCwsLCwsLCwsLCwsLCwsLCwsLCwsLP/AABEIALcBEwMBIgACEQEDEQH/xAAbAAACAwEBAQAAAAAAAAAAAAADBAIFBgABB//EADkQAAEDAgQDBgUDBAEFAQAAAAEAAhEDIQQSMUEFUWEGEyJxgZEyobHB8ELR4RQjUmLxBzNygpIV/8QAGQEAAwEBAQAAAAAAAAAAAAAAAAECAwQF/8QAJhEAAgIBBAEEAwEBAAAAAAAAAAECEQMSITFBBBMiMvBRYXEjM//aAAwDAQACEQMRAD8A+cM8vzzUy61rhDeCPX5o7KoFmtPUO5wJIIA3n+VkWRZcgRJnlKamHWB/PP3UA4NJAIMGMwMgnmOYKjN5ufMIGM5OVx+BMMZmuBbr80NsQCDAvpqQuwlcfPz/ACykossKxuXWw57IvCzmeIbuZN4IAOo62SZeyZdcawPurXh2JlrsrRlAGm3n1/dQxhMYwOpz3kC8hrRJvoD+nkfNNcIfRdSGf4y7LzNtpHIHXzQ6FZr25NZafSCCdN0HBYhrHCiBBEkX1y6kAmfP1Upg0W+Nw7XNcySGkRma7K4EbDpG6p6tV7YzMe1rQP7hLbWgl1/WytXuzzlmY3iJUMLT7x7WPGp0JsbRttqiwoT4D2ybnFF1IuqCBmcZiPhcBpeZlPdoKrqg7x3hizSATE6wOZIF1a8U4ZTYw5abQ4fqA8RJtYzMaXVNwhtWo003EiCSCbnTSecQqf4EkeMgAW1A2XUqQDouQ50m0xor3G8MYKbnAmbR91SOIFxtbl5qGqKstH0hk1j5oOFytLxcxckxBHW55qOEqB9O8kc5v7hNUmi4ExG/QRy6KiaPnPFyXV3yZv05C1tYV9/09w84kuP6W/VUHFMQH13uAIBO/QR9lq/+ntMgVX9Q38911Y1ujKZvwUVpQmtXlSu1uphbmYpxdo8B/wBgnC8Kmr8Up1SMkkNdc7eh3VXx/tS2k4NpgP5wdFOuNXYGpdUHNBdUHNYrA9rzJzskbAbJPiXaiu74QKbTpaShZI0NJs2eO4nSpgl7wAFnMZ2yYDFNhcObrD91kK9RzzJJcZvuUavgnkk5SAdJsoeV9FaPyaqp2tw4E577gA6pEduKJIlj9en7rIjhsn4m+6FS4cc7bj4h9UerINCNhxrHFv8AcpnKXaE6gEBZhldwqNqPcXlpBglW3bEZGsYDKyLqpErPUxGk4h2mq1JBYyFRYitm1DQl24gjRcxrqtUCwzHZPUMA5nkuWjbgKDfC6p4hqvEWMUp0gZ1XopTcCNr9Oi5tim3stmJk7Dl7LM0AB0eGAE2SLBxFviH5ql3SNvTrzUm0zPiB5oYB61QwQ1omIkC8cl5h6R3A0HT8/hTwbocJveYnT12R6b2gwHdOp159PqpGQc79JvG0D7K04JRHdvO7rRy8M/ukqjwYDJaN5gK34DlFJ3hEib68hblZJ8DFsNDcviDbPvs0mGzdT4sGZWvDHHMBFXNAtIhvI6kiACj0wymDUewPa2wblzTewgaEm09UnU43XcMhZkYZgOpW5iJF4UDDcKbSBmi5xY4w4OzRmAnw5hrH1V5wo/3MwPiZPhGpmwtYGSZlZ7E8QphjS1xFSZc0SyeUN0n0THZ7iQZWzvaRIyzIsdQXA/RC5Do23FabjTJLbxPii0eqpuz9YCqQTlLpmb+vIWCp+2fH64Ye6JcwZRBtcjNLiPMCNEo1uZl3nN/jAgwN76G4vKtLU9iX7VubPiXFKAaW96C4Wtef/myzWLxNPJ4XtBM7gXVPicKSS5pgtBzNtoQRa22s7KtoYeI0M/bW50Gqt4yFM1mBrgmKbhmLRYm0/n2WkY3wEx+k6bWXzjvTJgRzv+fde4Z7pkSABsSJ8vVL0h6xTFNPePBOY5jeIJ9Fv+ydMMwjbgEuJIOousnh67m3aTbeTM7Gee2yssFimzB+Ikk66kyT5FaRno5J06uA3F+2GIZUe2nTlosDCoKPa2rmBqeMCbFa7H1abaZ7x7acjWxPoFkuFf0feRNQ6y4i30Tlb7MY2+i17PcSFVtWfC3YbN0VTxzFhz2gQSBBc39Sawgw7adfI94ExMfRSo8Kpdyx7HSXXk2Pss9JekBgOGPc0kua0cyncBgGF8O8YA12RTgxUDGNOlyVa4bDtYSdgIT4LAuwjWMOVoHIwqHHlwHjvbmtdVp5mW0VNxvDZqBIHib9EhmJaBqj8Ll1anI3UThTpp1THZ4f3wJ8QlUDGu09I1a7KYMWQGdkx+upryTlZwOLde7WJtzySB1WsUmZtkcP2Yw7WiQXeqMMPSYD3dJoIBumqr/DCTzQxy0pIkpH0HEzlF1ybzrxRQyjpG9wEy140iAginCZZS0WBsGc0Ft7dR8tEWg0BpJE210Aiw+kaJcUzBN+XL/lGaIt0vbkJ191JRBtNzoAHtOvU+hU8Nhr3a4Ezc/sU9h3OAgugTy2/Pqp4yGPBzFwcL7ROkEDnCmx0AxIDRAvAtptc3R+FPlrmxckG50GiRrHTNmJHlGu3zT3CMP/AHCHb3tqNtkPgC6wpDAwvyhjQCTpuQD1I+yP/UuOJYwOa+Q4sIOoLLX5aoXFnd21sjMA0yCJFuYGtpVPxB5pVqNSmIAZa1gLtChKxlnw7h3empLhIeRBEkEdeV1Ps9hIrnMAQM1gbjrA11Vxw2r4iyMubxeZcBMe/wAk5g8lF5e9hLWscJaDpY/QfJCBswnaOiHtrNZIitIvydF+eipRVxDCLZjbeTGwHL0WgxD7FsfGS51riSXWKhR4a0tJaALSLmXeZJWuJOiczVpfolhseKjSXNgi0k3ba4I0O1/JKVMgPgOb/a49PJeV6Ip/3Glx2IjXmBz11UC1rhmpm5nw6R+clsYgiwbe4/dRZTMi48/zdGqUiDcH2NlOlSvLrATe3K1tTdMY43DEhhBmYtoddp2ulcbTYOIMpF2RkN8QBdrEkttPurbCNa5zWSZL26Rb9Ug8rfNUfHsQ1uIY5x+LM11gdC0iPMg6LOZePksKmCY+rSpuYCXGJjYAmQNtNOq0eG4PRpgjICCFmMFVy16VVxgDMTaI8Do3KtuG9oG1mvOcDKTHkssfxNM/yB0OHMyua0AAk/dKVXxlZ/jZeYjHTSdDv/b3VWzFhkOcZH1WiZj2R4hx2pSrBlOAAPEYmZWjeS6i1w/UQSsTjx3tbvIIFraytDV4o4tpMp+GHAHyUepFujT03Vmu/pyaUTssFxfi9Wi7+nGwlxN/RbzE49tGmC6b2AG6wXaSn39ZtRrcsiHTv1WiRCFG1S4Am0hNdmGxWJ5BBx2DdTibtixCc7OfE4p1QmeUgDia1TyCYdVuEvhKoIqGL50XZax4IZPE1nc1J9SW+l0DEtsvCfDE7qhAHFcoOJleqAEKtQmOW9zfz5omHcQbbkCTZHNEEeFuVwkkbHqOsL2lSvrI19NysDcnVvN589ETUaAnfaB90vUFzc22IhFpkTI6a7+fkkMsXmBpaLekJYFodO5IMzP5/CmCX/p139ZK6pSb4WuBHU7noNIUjPHEEf5Xgn6XKa4c+HZswgZbxBHSdz180F1GG2d+oCx0MSLbckfCPikS+YDjG14Bgf8A0EmBbcXqU6jmtc8MyMlxcRlzHKQLm56Kv443O6g5ujw7KBy7xwb8iq4U6dap4zZozSNyNddbH6q8wIBZh3f4l4ba0A6pcDLZsNeJe/wEjKbNFhpOuuqlja8tDBJJmbRbqTz090Ctwttep4jVAqMsWmGsc069Ses6KNBpY0kkugmCSDN1JUVbMzjsYf6gU8r87jDQACCImJnoVDEYSqT/ANus08u7qAe8Qp4eia2LnxTTaXjLa9gJsbXOy09LGZfHmykAxPKLmDG60U6ozlC2zGyKZD6pDZsHPJaJGoBO6XqcWosJLK1Of1DNr5ENN1mu1HFHYrEPe42BIaNLC0xzMfRV1PDzoJW275Mqo2LOMUCcxrNDp0ggDaAQLhOt4ph3CHYimQLxOp5A+Qj2WFbhj/ihYmgRqITCj6Zw3H4cvbFRszm+KczoMC9hqq/jxDsS0C4IHXWDr+aLHcGotc7I4lsmA6YHr06r6DgOzAo5CapeS4Q0iMsBxJmTINlE3SbLiraQXiuAApiBeCPdpCquyGFilUeRzAWl480in5JThPD6lGh3Tm3JJJ81nhfsNM69xX4px7otiAqDjeJENHSy2X9B/ayVJ11GqyvbDC0w9gYCIG6ttJGcU7FuG4oEBpVxwTGNGLY0iWwZnms5TwcaGEy2mWy8G4WMVHVZvJy00bHtZxUVKjGghrWNn1KqqeND2xE9VVcXcH02unx2E80jh21NnALtjFvhHM6LnEY/MwsaQANZ6ckbs9iIZU0M7qko0nEkPGoVrwqmG0yYspd3TE+A3AqYcHkGfEVY16OUJjs7hWd24sEAuNkbG0zbktorYzspsU6AFCfCNk5jMPmSOIMWGgSkqGiOZchZFygCX9RQyz/UUxA0Jk+kJThONY5zmuaIFmuJ1vY+yDw3C08gIY0mBMiZTNYMLfgZ7Lns69DZZ0cMCZEHomqbabZGSHHncT5nRZrs5VhrgP8AM26e60dChnF3mSZgFJumCi2rG8JTDdJPUx816yu2Dn8IveAZ6eXVVPFa7mWa5wmJggQP03VUcO2oRnNUx/v/AAk67BRb4L7i2Ga0NykXvDTadrz7ouBw4axznHMTZskwCQNeRPNZTiuKqU2BrKz8osGuymB0sqqhxDExaq8eRVJWiJbOjU4TBue+G/rBFrxctPVanhdDMBTlx7sukRsTAnlovnvB+0eKwz2vaWvyzZ7ZEHUSLrb8I4zS7x9Wcrq13NH6ZvAvsVM1Q47mnxr+6OZr2iaUAHWxi2xkkKse/wDtnyXdqq+lxla5ug5gkAnfTRV768UyAdljLg3xdh+xeFDhiqsEnM1jMpGoDnOBnYy32ReLUQabyWFzt5nwnYmbW6FV/ZPGvo0y6nGZ7nmTcGBlAjzBT3FaNQUO9Mu0J+IBpbBPnPVatGN7nybE4UtqPBEGSYNtb3Cf4Vg3VDlAQzmqVr3cT/KvX8PfRaAWNcSRE6mZvm2Age60cuiIx7LA8GY1oESfdUnFsC1oIhaP+oeyj3j29BKpcdizUBHhB1AIMkaa/miyi5WaySM9DQt72Wxz6uRrnSKYIHODGp30HzXz2ofHC3XZIQXbQB/HyV5vgyMXzRedoXeE+S0GCqh1NhI1Y0/ILF8axjSSJur3AYpzaVPfwtt6BLAvaVne5e5W7hfJ+3OLa7FHJ8LYH7r6Dicc7u3mD8JhfM+IYcQSZnW6ufSIxq02FrGGgonDcG6rmIBIFkj3+am3mF9A7B4eMOcwHidIlZQhvTNZz2tGD4k9oqCmJEazzQw8zHstB/1DwDadanUaAMwvHNZtzXeFxENJgFeniaSOJ8lrTcNP1HRXNbhdRuHIa2XcgpcD4e2pTzESQbFPHHUm5pcSZggbLPNTyMq/akC4cXUqNNps4m4TWLxGYEAcl2FqUqjXPuRt0Krv6zUNF0RbJaC1ToCqzGWO91PikVKlO2U+diAl38QFSA3wxrN5RJ2CQJcl6gqSfF8lyihiLHVaQ/7cgC5kbaoWFxT6k5KTjfYjXzXleoMjod5IvZupla6dC710C5+rOre0rDYHD1aIJNJzpM+GDEq24fxCowgnDVDygAobKhmxTQZUADvEGlS2Wk12V+Kw1apV70UXgRGU62CXxeKLIDqT2cpGvNaKHxmJPvp81n+0lUuNMZyRJ6wICFuxO4rYWqUKlfKG0nxGp3VlgeFhog0yfbUdJ0V1hWOLQGu9iRbyRq1B7G5nHTkb81DydIv097ZVVuGsLPC1xdrAab+UIeD4K81AMpBmdCYH30VhVxdQM0dG0bybdTurTstiCXSSZaBf1iI3MJ70Tqolx3Dl9J9MuJqjKdB8QExI326SsVQ4i8DLz5rd8QqUv6k3LXGSQGuncanS3Ic1kO0vDjTeKjQclSYMQMw+KOlwfdUkqozt2WPZrHhgNF7sod8LoBLSdh5ySOs81eY+s4UTh82ZriMsySP8ndL7dBzWKw94Gp5aT67J+lxx2Hc5paXMBgDNdode359VpGDldESaiVPCcFFQvM2qhgHQguJJ5/D819Aq5RTBiSB1MdYGqoMNgqVQ1HYdxdTqZSJ1p1Gi2cbA3E8nLzD4p5hzahaCP8cw9YusckW2a4pbUOcXx9Oo1lNpk2lpBaRNpym/JVvEuGsaC9x8RM7XPMn3XuO4i8uEik8jQtm3/wBBI47Gd44Bzg1o1JOsbDmURi+EOcl2ZqrgnOc582myvOFYipSpT/l9NkfCcMzf+AbJI6kADzMrzirotstJ/hmcF2JUM9WqGz8R+Wp+S3zca1jR4dFiOCuh5dvED7q6/q81t1cdjN7s0LeJMI1AVP2sbRdQdUEF4EJOrVLZGWFX8QdmYQTE7FXdk8FHg8MXvY0bkL6lRrlrQ3/EALG9lsMJzHUaLSd8RKSEkV3b8ZqdI9SqHibwMJRpzLy4ujkNlddpaneUYBkggws/wzCh9dgeYG09FvGtNifJtOzuFqU8M0OsSZ9CkK3BXZ3OBPi1C0wqWFjAUCSf5WLdspGLp067KmUfAdeUJriPDWkhzarQLSAr3E4TmFX4rDNgw2/RCYUVtA0muJe0lo+Ayl8Ti5Jy08rR0uUd+FuOY5odbEVNHiQOipS2FR5TxAIBhq9SE8pC5LUwoDSw9DdgAQ8c2kGOygztf9k2aDbwdF5WwYc0jOFz7nU9NCuCwjQxpL6ucifCeaO+lA8L6zbGZcSrKhQpZGibxFt/ORqmaWCpkw5xI3i3ndFuw9tGbwNKs9x/uPy+f2T9Dgoeb1HmNBG6uKeHpMINPMR1je8J4timHABvS1vmplJ9Dio1uZrE1a9Oo1lOo4DaQLX6hXeHq1cpD/HG5ESSbadCnMMabTmNI1Xj4S42G5turCri3u8OUW2gAW5JMNVMjhcK5rWZm2J0sSPKdAnuE8Nawh5eHlwEwLW5Qiuwc0nHMWFwiRtrCqcLixoA9zxvtpbcCTB2QiWx/HYWq+o00nwCfFpNtCSdhdZftjTqksYSC5smBo6wjS0xN1u8HVhkwC53UXkSsx2rwdWoC4ty5RLQJOWBcaaTf1W/jqGta+DLJdbGP4FVlxftTYXnzsB8z8kCuC6amgNRoE8yQAPYO9l5Vpd0KokHvMsRyBlx/wDEmF7hWEdzyzsP/sXA/IA+67MOKm6MJyvcseC18RQFRtAgPeS0yAcsE5S3/bWNrpXh2Oq0wDTdE7LV8Iwze9a2Q2CXE/nmqDD4O2m/sd1h5cFCVG3jtyKziOOquJJgHchLYfBPOUvJMzAJmA6LjlMfRaTC8KD6rGu0LhPUC5FuYBTvEcIM1TLEtLo9zHyhV4cFNtE+Q3E84dh4o1A0DNka4TGoImCbAxmEz+pZviFYHryV3gcd3bg8GA36fY6Kv4/gx3jKjDLKpk/6u1Po4X1NyVfl4W8yrsnDkqLTDcKpzSBYdb6bzdONfF3NuNOanwenlp2iNkfFYJ5JO0LDND05uBpB3HUToYhp+KmfPVRrYejUsRr6JfCMJMJqs1wIEW2UWAXh3DGMaQyT6ozcMWmDcIOGq5RJaRO4TgrMqADQjdOwFcZwhtRpvCq3cNFPJ4M2W+quzhni4v8AmylIcMrteZTEQwmMzaAtI2KZqVZ1F0pUwxb8JkKDap1M23QA0cQf4QziGn9MFCeDqL/JBz9PRAiVaIukqoE8k09oi0oFRt9EwFcoP6Vy51MzqV4lQFOwXhMBzfRLtpXvr1U2gSNuXmszQZ71p9kyzTXX5aae3yStNoP6dpsfqnaeI0Bv6QkxojA1vbS+vXojYFpJAJidyvKALnO+HyujViAYy+UbTqpKHKdNrBcSIsJFzfl9EZrQRJLpOgM/LlCru+EXAy+V0Sg8kgg+GZ+fVSM1tGiajAC5oFteW/nKSoGK5gXykC2w0+ycw1LNTaC20Tty+WvySuLwryQT4SN5kkeeiSEZfhjHGqSMu8nM4SJvBGhAW0FM5GljnGwafCScs7AnpqFmeGOZTsKIABd4zq50nUmwPTyVnh6r6sAO7txaPC3xQCdyTYm3w9VoSZrtb2cFN3fUz/bqPILSILXQTpyI05KoqUoqUm7NIcfoB6XW87Q3oBpgnMLzymDBH3WNeyXPJG0enP01Xr+ItWK2cmXaVFu3EllemQbQDtBBsbm0QVDFtFPEVWaCQWj/AFIEJLHVPCw8rEq2czD4lraj63dVWCHwAczRdup1i2s9Fn50NStffu5XjTUWG4XlbmrG5bZnLMbTfWAfnOySp1AWvOaS4ucbDfU+anisQxwa2lPdsBNwQS47mQNvqqbhzCaTpmwn/iNzotPExPFG63Yss/Ukyua6GNOo+F3QgkfPT0CbwGNYGOY8FzHaFsZhvAnqJQsHRkVWEbzHzVnwXDtph7XMEQPESLjUzPVT5EtMFJ/WEI6nQ1R8LQ1gzAak2jYRaYP7K4wlN7m9Rp16KmGIaXjJoRtpZP4bHWgHTnZedOcpy1S5OlRUVSGhgo8RsfopOp6GxhTq1yMpnX83TLHh3hI+yFuSxHG4Nxgtkeeirq/DnBzXNMc/+FrP/wBIhsFrXAWMaqurV2uu0JiFqONLWw4yufhTqQ4hwtZe06QcYJAPIouJxNRktzW+SYC9NpAEfNDdU5tXnf8AvuFz3xYoAG9s3BQ3UydYKM19oQpuYNkxC9RhBsbclCsL8kVz0vXBN0wIlruZXIJqO6r1AFe1gMEGd46qdKlFyfWdPRBYwFwHnJCG53IxGvosjQcptbrc7XOiapvbJls+5AVdh3iSSYj6lFpOibENPI6/sk0NMdp1Id4fiN5nl0RQ4wA2Sdz13uvW1mkAQR/rzI/4RX0aYdcnxCfwqCgNMnRxPSIvJhMsbGUA6/xa3Lmh1sMRc5SLWBn35J7A0nPGbWBcmxidkmBoaFQuIaCYDdQNUriaznACIGaALbaQvME7+5oAIMe1pjRL4vEjKWttfXXf+UJCZXcVdVDhT1bGZ0kQDME33MDRHoY7xANDi4tBIkHqTboL6Kl49g3VKjJLi2PY9D1QMMxzHtyB5gZYvaeZEfNaUTZoOL4uWNE3B0B1ABi0qjpOBk89PLdWHFsSO7a3MC5pvADYgOgddNeqqMNXDvzRer4c0sVf05M3yPK0vpwJsBbXop8PqubqJmDBGn4IUs+Uki8n2RYEkdF0LmzO9guIrywwIB5bpWm8AW3CnTBLQ2JIt5wkaj4JgifrufJU5VuCQei4d44kAgxr5BNvwlSGB7crXAlk7g6eQ5KvYyHwZM/8q373MMtQFzLEOBILANvLZcPmt6I/03w8sFRpNDckCZjy5H7eqZpPNNxa65AuNbKtxZc15cDLZ8O9o0PNP1HF1OmfCx7WzNzJnQyvO4Z1cobwWOD3ObldYWJ052VtRwzyZJBtaFXcKrjIS/4xeRoRzhWDKrP0mPO6pEMLRd48viDiCbbwh90XO015JhtF3xZpOxXmCMTz5aKiRYC5B9NihVKmYxFuqaxTc2gSTmwLkg+6APHUzGgB5fsUKpUkZXBT791hqEOo99rA/UJiBNq5fDEINZ+lh7qT6uqG9/QIAhWZKU7qP1EpuM35dCIAsRdMBMk8yuRXDyXqAEaYi9p+6kKGYnlbnCLQomER9I2Bdc6eQ/PksWaoRw2DJJFmnnyRsXh8lQXBBA8utuabpYYzZ3t8kKthyCJk6mTzTENUGTN/DzH18kZ+HAeOotefP3UKMFpGaPv0kJmhRnUxE/gU0OyWFpSYcTEflxrsrnBNIsLiNRA6nZVBLqLXPIlkQOgN9PT5JQ8daRLfE53haBtslVjs0lFraYqPc8NDnBjTr4jMCw+az9firCXMyuIZPiA+ETYuI1SOHHd1S2uHPZEtEEZXmBmbe+hCK5n9ssa92QnxDWGnWXalVSRPJ5XxlRxyie5tmc20HUXiRPRMcF4sO+fUFNr2EFjZzeJ03LQNSNEvhmnxO8REZZJ1v4bbaBODAtpvZ4mEmC3KdJBJBEfFqgAGNa0UG5mllRzjmZeI8WnqR7qlFRrcwGht+D2Vzx15JptN9TGv5uqWrTaHGRqLRe50/CvR8df5JnNkrUwjQRlm1o8zAPrH3RqjpAI1St/ONd9r2UTmbfaPv+y3UqM6HWYosMtsbaag876fJKNYNXHTf5nzRhipGW0weVoEn5INB15+qra9gGabwTOqtcG85QBOfbk4XJBVS34OUkgepMR6JymWhrNc8aDXSxB9/ZY+Wv8ANP8AZpi+QzXo0nODWuLSTo7RruhGyZx9QFgY0eNsucCNpgfO/qFXimXOjTKJObe433sVLC4V7sSXZv7bwQREAWgDfpB6Ly2rOpOgmVjWsdly1D52HrYiVOhiM9e+hJsDI/hV9ehVZBcQ1obAk3k9DvMolHEODvCWtIGVoAm3OeZVCL016TpykggxZxKbwtdktg3i6oaNEAZmukkXkbneEzhXxma9jTLYa6SC0zr1VIgsa2Iqh0iMs6dFI1BcafNQ4JXFRhD2kQSMx35JjE4Rlri6AFyxos0X5parUcJkDlKk6oWRlhwmCvO8c6RFvumIA+OSWqNM2EfdFqTOyWqvOslMDxzDrvuhuqE7IjKhIMG26EKjjbbVAgBb5rkTvFyAK2liyYM/P2Un4kAiTBEfuqxlJwcI+GYg2+ZtfzTvEWxRdLbk3P8AI2WexoWFHGQZud1HEcVzgtswA3tm+SzrMXA8JMwBb7p/CUzoRmdMkDc8h8kVQWHqY8zlY6Wh2sfFuYGyvf8A9Cm3u8rXOc8Ta5672A09FVO4U1tJzmkSwkvJJuTszy0HO6S4dVEGxi9xq43tO2uyUlY94l9X4vlwpLGOLHmZqHQHm0XIQ+zmFpd6wtgzfSII6/NVmMYazMgZ8ENaAS2SYNuYA3KFgqBpvLXOkBpOXYbfVKkkF2zQYjGNNaoXE5SbEbDSJ+fqgd+0eMTcxf8Ab0VVSoOluazL5b6A/aR8lbcNOUwTmbcxAiYABKBhnPl0MDfFfkBv5TCC5hqtJY4FtidjPTdN4ksENLPIg/VBfXY1kTFRogAAj1P8IQMq2uaKoE/pNyeo3Pqi1DGwJVbhXziNbCmdb/qHXyT+IfqvaxpRhX4OGW7sCx5aZ1uZ9UV1yDsUNrWl14J+19PVTrzAmRA02/lKtgFu6EzBPitpA8xryum2NkSSAJ/jVLGqPzdExdUNYDa2n7BOGlWwdsOAD1aNITDaTSQ51NxgQHNmGmTAd0ukcE4u8+ekjrzITbq7w0AAQ6QZMEbWvop8l3gb/hWP5kKWP/S0ZwTliRY9P9T9l6OIRWhw5WFtNJAsLJOjg2sEAkumfDoY0k7gLi+PERJjxHlsvHo7AmM4mHus2AY3JHI2d1VjxLHF9Foc2Ht3Y0Zi0WvyFkjgcGJAIl0+Ynb0TzX+J4pvDMk+AkkOk3gmxudOipfoT/Yxw52ZsS1sbmbzsUxTaS7STEjkfJV1EZXSWnxQdZEq2pcTsAQIAA8gFRA9gq0fpaPOylXpsM6A7Bv1lVdZ/hswmTuvH8RLWhmUAg2JBv0hMRJuQWEgnTzUMOXgmSDHzRm4l4H9yLcheV6a4DQTF+aAI1njLcgQl3Om90yaYfZpvy6R80g6sRbYJiBtq5Lxrrp9CgvO4P51RiJEzJB/4StUkWmyYETW8h0XJd5vpPVcigKTDsjxOvuByvHuiU8SM5gkHe23luuXKKKshSe1zoYGjWbG4123TvD2im3vA45nmADJLb3M6Gw1sei5cpZUQ+IxJd4AC1rJtIku3J2SAqOAbTABcZM7e2xXLk0OZ4x9QVJdUvlidSn24QhoL3znAO8gXgToea8XIZKPKOIgxOhI5iB0Ktn4oXyCDuTuYuPfdcuUtFJgHSalPO4wQXDzFtlGqQ6qcumWb/Xz1XLlS5JZVcGu9xJvl+/0TmJN7c4/PZcuXqQ+ByvkLSMeS6rU1Gy5crfAismX2sJ01U8ZcN5SuXLnirTL7H+HEATvt5ImOomozw6g+Kf8Lkx1kfNcuWvkf8WvvIY/meYXu2ZS4zAfIAOgJAgx6r14ayS57sp1IAm94knSFy5eVR02M0a1GBNQ6RGUgxtcJcUmvvnhw0sfTQLlydBY5Qr2DJDo0N7e4RA+4O3kuXJolh8Pizmg6bI1cPMOEZgZBMW5LxcmIC97nDM4GZg3Hmi1HNeABYDb91y5MAVOjlGYSD0hDpua49b81y5MQDE1qd4nNHp1STqvOff9ly5NgANf8hcuXJ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xMTEhUUExMVFRQXGBsbGBgYGBcYHhgaHBkYFxceGBcZHCggGBolHBcXITEhJSkrLi4uGB8zODMsNygtLisBCgoKDg0OGhAQGiwkHyQsLCwsLCwsLCwsLCwsLCwsLCwsLCwsLCwsLCwsLCwsLCwsLCwsLCwsLCwsLCwsLCwsLP/AABEIALcBEwMBIgACEQEDEQH/xAAbAAACAwEBAQAAAAAAAAAAAAADBAIFBgABB//EADkQAAEDAgQDBgUDBAEFAQAAAAEAAhEDIQQSMUEFUWEGEyJxgZEyobHB8ELR4RQjUmLxBzNygpIV/8QAGQEAAwEBAQAAAAAAAAAAAAAAAAECAwQF/8QAJhEAAgIBBAEEAwEBAAAAAAAAAAECEQMSITFBBBMiMvBRYXEjM//aAAwDAQACEQMRAD8A+cM8vzzUy61rhDeCPX5o7KoFmtPUO5wJIIA3n+VkWRZcgRJnlKamHWB/PP3UA4NJAIMGMwMgnmOYKjN5ufMIGM5OVx+BMMZmuBbr80NsQCDAvpqQuwlcfPz/ACykossKxuXWw57IvCzmeIbuZN4IAOo62SZeyZdcawPurXh2JlrsrRlAGm3n1/dQxhMYwOpz3kC8hrRJvoD+nkfNNcIfRdSGf4y7LzNtpHIHXzQ6FZr25NZafSCCdN0HBYhrHCiBBEkX1y6kAmfP1Upg0W+Nw7XNcySGkRma7K4EbDpG6p6tV7YzMe1rQP7hLbWgl1/WytXuzzlmY3iJUMLT7x7WPGp0JsbRttqiwoT4D2ybnFF1IuqCBmcZiPhcBpeZlPdoKrqg7x3hizSATE6wOZIF1a8U4ZTYw5abQ4fqA8RJtYzMaXVNwhtWo003EiCSCbnTSecQqf4EkeMgAW1A2XUqQDouQ50m0xor3G8MYKbnAmbR91SOIFxtbl5qGqKstH0hk1j5oOFytLxcxckxBHW55qOEqB9O8kc5v7hNUmi4ExG/QRy6KiaPnPFyXV3yZv05C1tYV9/09w84kuP6W/VUHFMQH13uAIBO/QR9lq/+ntMgVX9Q38911Y1ujKZvwUVpQmtXlSu1uphbmYpxdo8B/wBgnC8Kmr8Up1SMkkNdc7eh3VXx/tS2k4NpgP5wdFOuNXYGpdUHNBdUHNYrA9rzJzskbAbJPiXaiu74QKbTpaShZI0NJs2eO4nSpgl7wAFnMZ2yYDFNhcObrD91kK9RzzJJcZvuUavgnkk5SAdJsoeV9FaPyaqp2tw4E577gA6pEduKJIlj9en7rIjhsn4m+6FS4cc7bj4h9UerINCNhxrHFv8AcpnKXaE6gEBZhldwqNqPcXlpBglW3bEZGsYDKyLqpErPUxGk4h2mq1JBYyFRYitm1DQl24gjRcxrqtUCwzHZPUMA5nkuWjbgKDfC6p4hqvEWMUp0gZ1XopTcCNr9Oi5tim3stmJk7Dl7LM0AB0eGAE2SLBxFviH5ql3SNvTrzUm0zPiB5oYB61QwQ1omIkC8cl5h6R3A0HT8/hTwbocJveYnT12R6b2gwHdOp159PqpGQc79JvG0D7K04JRHdvO7rRy8M/ukqjwYDJaN5gK34DlFJ3hEib68hblZJ8DFsNDcviDbPvs0mGzdT4sGZWvDHHMBFXNAtIhvI6kiACj0wymDUewPa2wblzTewgaEm09UnU43XcMhZkYZgOpW5iJF4UDDcKbSBmi5xY4w4OzRmAnw5hrH1V5wo/3MwPiZPhGpmwtYGSZlZ7E8QphjS1xFSZc0SyeUN0n0THZ7iQZWzvaRIyzIsdQXA/RC5Do23FabjTJLbxPii0eqpuz9YCqQTlLpmb+vIWCp+2fH64Ye6JcwZRBtcjNLiPMCNEo1uZl3nN/jAgwN76G4vKtLU9iX7VubPiXFKAaW96C4Wtef/myzWLxNPJ4XtBM7gXVPicKSS5pgtBzNtoQRa22s7KtoYeI0M/bW50Gqt4yFM1mBrgmKbhmLRYm0/n2WkY3wEx+k6bWXzjvTJgRzv+fde4Z7pkSABsSJ8vVL0h6xTFNPePBOY5jeIJ9Fv+ydMMwjbgEuJIOousnh67m3aTbeTM7Gee2yssFimzB+Ikk66kyT5FaRno5J06uA3F+2GIZUe2nTlosDCoKPa2rmBqeMCbFa7H1abaZ7x7acjWxPoFkuFf0feRNQ6y4i30Tlb7MY2+i17PcSFVtWfC3YbN0VTxzFhz2gQSBBc39Sawgw7adfI94ExMfRSo8Kpdyx7HSXXk2Pss9JekBgOGPc0kua0cyncBgGF8O8YA12RTgxUDGNOlyVa4bDtYSdgIT4LAuwjWMOVoHIwqHHlwHjvbmtdVp5mW0VNxvDZqBIHib9EhmJaBqj8Ll1anI3UThTpp1THZ4f3wJ8QlUDGu09I1a7KYMWQGdkx+upryTlZwOLde7WJtzySB1WsUmZtkcP2Yw7WiQXeqMMPSYD3dJoIBumqr/DCTzQxy0pIkpH0HEzlF1ybzrxRQyjpG9wEy140iAginCZZS0WBsGc0Ft7dR8tEWg0BpJE210Aiw+kaJcUzBN+XL/lGaIt0vbkJ191JRBtNzoAHtOvU+hU8Nhr3a4Ezc/sU9h3OAgugTy2/Pqp4yGPBzFwcL7ROkEDnCmx0AxIDRAvAtptc3R+FPlrmxckG50GiRrHTNmJHlGu3zT3CMP/AHCHb3tqNtkPgC6wpDAwvyhjQCTpuQD1I+yP/UuOJYwOa+Q4sIOoLLX5aoXFnd21sjMA0yCJFuYGtpVPxB5pVqNSmIAZa1gLtChKxlnw7h3empLhIeRBEkEdeV1Ps9hIrnMAQM1gbjrA11Vxw2r4iyMubxeZcBMe/wAk5g8lF5e9hLWscJaDpY/QfJCBswnaOiHtrNZIitIvydF+eipRVxDCLZjbeTGwHL0WgxD7FsfGS51riSXWKhR4a0tJaALSLmXeZJWuJOiczVpfolhseKjSXNgi0k3ba4I0O1/JKVMgPgOb/a49PJeV6Ip/3Glx2IjXmBz11UC1rhmpm5nw6R+clsYgiwbe4/dRZTMi48/zdGqUiDcH2NlOlSvLrATe3K1tTdMY43DEhhBmYtoddp2ulcbTYOIMpF2RkN8QBdrEkttPurbCNa5zWSZL26Rb9Ug8rfNUfHsQ1uIY5x+LM11gdC0iPMg6LOZePksKmCY+rSpuYCXGJjYAmQNtNOq0eG4PRpgjICCFmMFVy16VVxgDMTaI8Do3KtuG9oG1mvOcDKTHkssfxNM/yB0OHMyua0AAk/dKVXxlZ/jZeYjHTSdDv/b3VWzFhkOcZH1WiZj2R4hx2pSrBlOAAPEYmZWjeS6i1w/UQSsTjx3tbvIIFraytDV4o4tpMp+GHAHyUepFujT03Vmu/pyaUTssFxfi9Wi7+nGwlxN/RbzE49tGmC6b2AG6wXaSn39ZtRrcsiHTv1WiRCFG1S4Am0hNdmGxWJ5BBx2DdTibtixCc7OfE4p1QmeUgDia1TyCYdVuEvhKoIqGL50XZax4IZPE1nc1J9SW+l0DEtsvCfDE7qhAHFcoOJleqAEKtQmOW9zfz5omHcQbbkCTZHNEEeFuVwkkbHqOsL2lSvrI19NysDcnVvN589ETUaAnfaB90vUFzc22IhFpkTI6a7+fkkMsXmBpaLekJYFodO5IMzP5/CmCX/p139ZK6pSb4WuBHU7noNIUjPHEEf5Xgn6XKa4c+HZswgZbxBHSdz180F1GG2d+oCx0MSLbckfCPikS+YDjG14Bgf8A0EmBbcXqU6jmtc8MyMlxcRlzHKQLm56Kv443O6g5ujw7KBy7xwb8iq4U6dap4zZozSNyNddbH6q8wIBZh3f4l4ba0A6pcDLZsNeJe/wEjKbNFhpOuuqlja8tDBJJmbRbqTz090Ctwttep4jVAqMsWmGsc069Ses6KNBpY0kkugmCSDN1JUVbMzjsYf6gU8r87jDQACCImJnoVDEYSqT/ANus08u7qAe8Qp4eia2LnxTTaXjLa9gJsbXOy09LGZfHmykAxPKLmDG60U6ozlC2zGyKZD6pDZsHPJaJGoBO6XqcWosJLK1Of1DNr5ENN1mu1HFHYrEPe42BIaNLC0xzMfRV1PDzoJW275Mqo2LOMUCcxrNDp0ggDaAQLhOt4ph3CHYimQLxOp5A+Qj2WFbhj/ihYmgRqITCj6Zw3H4cvbFRszm+KczoMC9hqq/jxDsS0C4IHXWDr+aLHcGotc7I4lsmA6YHr06r6DgOzAo5CapeS4Q0iMsBxJmTINlE3SbLiraQXiuAApiBeCPdpCquyGFilUeRzAWl480in5JThPD6lGh3Tm3JJJ81nhfsNM69xX4px7otiAqDjeJENHSy2X9B/ayVJ11GqyvbDC0w9gYCIG6ttJGcU7FuG4oEBpVxwTGNGLY0iWwZnms5TwcaGEy2mWy8G4WMVHVZvJy00bHtZxUVKjGghrWNn1KqqeND2xE9VVcXcH02unx2E80jh21NnALtjFvhHM6LnEY/MwsaQANZ6ckbs9iIZU0M7qko0nEkPGoVrwqmG0yYspd3TE+A3AqYcHkGfEVY16OUJjs7hWd24sEAuNkbG0zbktorYzspsU6AFCfCNk5jMPmSOIMWGgSkqGiOZchZFygCX9RQyz/UUxA0Jk+kJThONY5zmuaIFmuJ1vY+yDw3C08gIY0mBMiZTNYMLfgZ7Lns69DZZ0cMCZEHomqbabZGSHHncT5nRZrs5VhrgP8AM26e60dChnF3mSZgFJumCi2rG8JTDdJPUx816yu2Dn8IveAZ6eXVVPFa7mWa5wmJggQP03VUcO2oRnNUx/v/AAk67BRb4L7i2Ga0NykXvDTadrz7ouBw4axznHMTZskwCQNeRPNZTiuKqU2BrKz8osGuymB0sqqhxDExaq8eRVJWiJbOjU4TBue+G/rBFrxctPVanhdDMBTlx7sukRsTAnlovnvB+0eKwz2vaWvyzZ7ZEHUSLrb8I4zS7x9Wcrq13NH6ZvAvsVM1Q47mnxr+6OZr2iaUAHWxi2xkkKse/wDtnyXdqq+lxla5ug5gkAnfTRV768UyAdljLg3xdh+xeFDhiqsEnM1jMpGoDnOBnYy32ReLUQabyWFzt5nwnYmbW6FV/ZPGvo0y6nGZ7nmTcGBlAjzBT3FaNQUO9Mu0J+IBpbBPnPVatGN7nybE4UtqPBEGSYNtb3Cf4Vg3VDlAQzmqVr3cT/KvX8PfRaAWNcSRE6mZvm2Age60cuiIx7LA8GY1oESfdUnFsC1oIhaP+oeyj3j29BKpcdizUBHhB1AIMkaa/miyi5WaySM9DQt72Wxz6uRrnSKYIHODGp30HzXz2ofHC3XZIQXbQB/HyV5vgyMXzRedoXeE+S0GCqh1NhI1Y0/ILF8axjSSJur3AYpzaVPfwtt6BLAvaVne5e5W7hfJ+3OLa7FHJ8LYH7r6Dicc7u3mD8JhfM+IYcQSZnW6ufSIxq02FrGGgonDcG6rmIBIFkj3+am3mF9A7B4eMOcwHidIlZQhvTNZz2tGD4k9oqCmJEazzQw8zHstB/1DwDadanUaAMwvHNZtzXeFxENJgFeniaSOJ8lrTcNP1HRXNbhdRuHIa2XcgpcD4e2pTzESQbFPHHUm5pcSZggbLPNTyMq/akC4cXUqNNps4m4TWLxGYEAcl2FqUqjXPuRt0Krv6zUNF0RbJaC1ToCqzGWO91PikVKlO2U+diAl38QFSA3wxrN5RJ2CQJcl6gqSfF8lyihiLHVaQ/7cgC5kbaoWFxT6k5KTjfYjXzXleoMjod5IvZupla6dC710C5+rOre0rDYHD1aIJNJzpM+GDEq24fxCowgnDVDygAobKhmxTQZUADvEGlS2Wk12V+Kw1apV70UXgRGU62CXxeKLIDqT2cpGvNaKHxmJPvp81n+0lUuNMZyRJ6wICFuxO4rYWqUKlfKG0nxGp3VlgeFhog0yfbUdJ0V1hWOLQGu9iRbyRq1B7G5nHTkb81DydIv097ZVVuGsLPC1xdrAab+UIeD4K81AMpBmdCYH30VhVxdQM0dG0bybdTurTstiCXSSZaBf1iI3MJ70Tqolx3Dl9J9MuJqjKdB8QExI326SsVQ4i8DLz5rd8QqUv6k3LXGSQGuncanS3Ic1kO0vDjTeKjQclSYMQMw+KOlwfdUkqozt2WPZrHhgNF7sod8LoBLSdh5ySOs81eY+s4UTh82ZriMsySP8ndL7dBzWKw94Gp5aT67J+lxx2Hc5paXMBgDNdode359VpGDldESaiVPCcFFQvM2qhgHQguJJ5/D819Aq5RTBiSB1MdYGqoMNgqVQ1HYdxdTqZSJ1p1Gi2cbA3E8nLzD4p5hzahaCP8cw9YusckW2a4pbUOcXx9Oo1lNpk2lpBaRNpym/JVvEuGsaC9x8RM7XPMn3XuO4i8uEik8jQtm3/wBBI47Gd44Bzg1o1JOsbDmURi+EOcl2ZqrgnOc582myvOFYipSpT/l9NkfCcMzf+AbJI6kADzMrzirotstJ/hmcF2JUM9WqGz8R+Wp+S3zca1jR4dFiOCuh5dvED7q6/q81t1cdjN7s0LeJMI1AVP2sbRdQdUEF4EJOrVLZGWFX8QdmYQTE7FXdk8FHg8MXvY0bkL6lRrlrQ3/EALG9lsMJzHUaLSd8RKSEkV3b8ZqdI9SqHibwMJRpzLy4ujkNlddpaneUYBkggws/wzCh9dgeYG09FvGtNifJtOzuFqU8M0OsSZ9CkK3BXZ3OBPi1C0wqWFjAUCSf5WLdspGLp067KmUfAdeUJriPDWkhzarQLSAr3E4TmFX4rDNgw2/RCYUVtA0muJe0lo+Ayl8Ti5Jy08rR0uUd+FuOY5odbEVNHiQOipS2FR5TxAIBhq9SE8pC5LUwoDSw9DdgAQ8c2kGOygztf9k2aDbwdF5WwYc0jOFz7nU9NCuCwjQxpL6ucifCeaO+lA8L6zbGZcSrKhQpZGibxFt/ORqmaWCpkw5xI3i3ndFuw9tGbwNKs9x/uPy+f2T9Dgoeb1HmNBG6uKeHpMINPMR1je8J4timHABvS1vmplJ9Dio1uZrE1a9Oo1lOo4DaQLX6hXeHq1cpD/HG5ESSbadCnMMabTmNI1Xj4S42G5turCri3u8OUW2gAW5JMNVMjhcK5rWZm2J0sSPKdAnuE8Nawh5eHlwEwLW5Qiuwc0nHMWFwiRtrCqcLixoA9zxvtpbcCTB2QiWx/HYWq+o00nwCfFpNtCSdhdZftjTqksYSC5smBo6wjS0xN1u8HVhkwC53UXkSsx2rwdWoC4ty5RLQJOWBcaaTf1W/jqGta+DLJdbGP4FVlxftTYXnzsB8z8kCuC6amgNRoE8yQAPYO9l5Vpd0KokHvMsRyBlx/wDEmF7hWEdzyzsP/sXA/IA+67MOKm6MJyvcseC18RQFRtAgPeS0yAcsE5S3/bWNrpXh2Oq0wDTdE7LV8Iwze9a2Q2CXE/nmqDD4O2m/sd1h5cFCVG3jtyKziOOquJJgHchLYfBPOUvJMzAJmA6LjlMfRaTC8KD6rGu0LhPUC5FuYBTvEcIM1TLEtLo9zHyhV4cFNtE+Q3E84dh4o1A0DNka4TGoImCbAxmEz+pZviFYHryV3gcd3bg8GA36fY6Kv4/gx3jKjDLKpk/6u1Po4X1NyVfl4W8yrsnDkqLTDcKpzSBYdb6bzdONfF3NuNOanwenlp2iNkfFYJ5JO0LDND05uBpB3HUToYhp+KmfPVRrYejUsRr6JfCMJMJqs1wIEW2UWAXh3DGMaQyT6ozcMWmDcIOGq5RJaRO4TgrMqADQjdOwFcZwhtRpvCq3cNFPJ4M2W+quzhni4v8AmylIcMrteZTEQwmMzaAtI2KZqVZ1F0pUwxb8JkKDap1M23QA0cQf4QziGn9MFCeDqL/JBz9PRAiVaIukqoE8k09oi0oFRt9EwFcoP6Vy51MzqV4lQFOwXhMBzfRLtpXvr1U2gSNuXmszQZ71p9kyzTXX5aae3yStNoP6dpsfqnaeI0Bv6QkxojA1vbS+vXojYFpJAJidyvKALnO+HyujViAYy+UbTqpKHKdNrBcSIsJFzfl9EZrQRJLpOgM/LlCru+EXAy+V0Sg8kgg+GZ+fVSM1tGiajAC5oFteW/nKSoGK5gXykC2w0+ycw1LNTaC20Tty+WvySuLwryQT4SN5kkeeiSEZfhjHGqSMu8nM4SJvBGhAW0FM5GljnGwafCScs7AnpqFmeGOZTsKIABd4zq50nUmwPTyVnh6r6sAO7txaPC3xQCdyTYm3w9VoSZrtb2cFN3fUz/bqPILSILXQTpyI05KoqUoqUm7NIcfoB6XW87Q3oBpgnMLzymDBH3WNeyXPJG0enP01Xr+ItWK2cmXaVFu3EllemQbQDtBBsbm0QVDFtFPEVWaCQWj/AFIEJLHVPCw8rEq2czD4lraj63dVWCHwAczRdup1i2s9Fn50NStffu5XjTUWG4XlbmrG5bZnLMbTfWAfnOySp1AWvOaS4ucbDfU+anisQxwa2lPdsBNwQS47mQNvqqbhzCaTpmwn/iNzotPExPFG63Yss/Ukyua6GNOo+F3QgkfPT0CbwGNYGOY8FzHaFsZhvAnqJQsHRkVWEbzHzVnwXDtph7XMEQPESLjUzPVT5EtMFJ/WEI6nQ1R8LQ1gzAak2jYRaYP7K4wlN7m9Rp16KmGIaXjJoRtpZP4bHWgHTnZedOcpy1S5OlRUVSGhgo8RsfopOp6GxhTq1yMpnX83TLHh3hI+yFuSxHG4Nxgtkeeirq/DnBzXNMc/+FrP/wBIhsFrXAWMaqurV2uu0JiFqONLWw4yufhTqQ4hwtZe06QcYJAPIouJxNRktzW+SYC9NpAEfNDdU5tXnf8AvuFz3xYoAG9s3BQ3UydYKM19oQpuYNkxC9RhBsbclCsL8kVz0vXBN0wIlruZXIJqO6r1AFe1gMEGd46qdKlFyfWdPRBYwFwHnJCG53IxGvosjQcptbrc7XOiapvbJls+5AVdh3iSSYj6lFpOibENPI6/sk0NMdp1Id4fiN5nl0RQ4wA2Sdz13uvW1mkAQR/rzI/4RX0aYdcnxCfwqCgNMnRxPSIvJhMsbGUA6/xa3Lmh1sMRc5SLWBn35J7A0nPGbWBcmxidkmBoaFQuIaCYDdQNUriaznACIGaALbaQvME7+5oAIMe1pjRL4vEjKWttfXXf+UJCZXcVdVDhT1bGZ0kQDME33MDRHoY7xANDi4tBIkHqTboL6Kl49g3VKjJLi2PY9D1QMMxzHtyB5gZYvaeZEfNaUTZoOL4uWNE3B0B1ABi0qjpOBk89PLdWHFsSO7a3MC5pvADYgOgddNeqqMNXDvzRer4c0sVf05M3yPK0vpwJsBbXop8PqubqJmDBGn4IUs+Uki8n2RYEkdF0LmzO9guIrywwIB5bpWm8AW3CnTBLQ2JIt5wkaj4JgifrufJU5VuCQei4d44kAgxr5BNvwlSGB7crXAlk7g6eQ5KvYyHwZM/8q373MMtQFzLEOBILANvLZcPmt6I/03w8sFRpNDckCZjy5H7eqZpPNNxa65AuNbKtxZc15cDLZ8O9o0PNP1HF1OmfCx7WzNzJnQyvO4Z1cobwWOD3ObldYWJ052VtRwzyZJBtaFXcKrjIS/4xeRoRzhWDKrP0mPO6pEMLRd48viDiCbbwh90XO015JhtF3xZpOxXmCMTz5aKiRYC5B9NihVKmYxFuqaxTc2gSTmwLkg+6APHUzGgB5fsUKpUkZXBT791hqEOo99rA/UJiBNq5fDEINZ+lh7qT6uqG9/QIAhWZKU7qP1EpuM35dCIAsRdMBMk8yuRXDyXqAEaYi9p+6kKGYnlbnCLQomER9I2Bdc6eQ/PksWaoRw2DJJFmnnyRsXh8lQXBBA8utuabpYYzZ3t8kKthyCJk6mTzTENUGTN/DzH18kZ+HAeOotefP3UKMFpGaPv0kJmhRnUxE/gU0OyWFpSYcTEflxrsrnBNIsLiNRA6nZVBLqLXPIlkQOgN9PT5JQ8daRLfE53haBtslVjs0lFraYqPc8NDnBjTr4jMCw+az9firCXMyuIZPiA+ETYuI1SOHHd1S2uHPZEtEEZXmBmbe+hCK5n9ssa92QnxDWGnWXalVSRPJ5XxlRxyie5tmc20HUXiRPRMcF4sO+fUFNr2EFjZzeJ03LQNSNEvhmnxO8REZZJ1v4bbaBODAtpvZ4mEmC3KdJBJBEfFqgAGNa0UG5mllRzjmZeI8WnqR7qlFRrcwGht+D2Vzx15JptN9TGv5uqWrTaHGRqLRe50/CvR8df5JnNkrUwjQRlm1o8zAPrH3RqjpAI1St/ONd9r2UTmbfaPv+y3UqM6HWYosMtsbaag876fJKNYNXHTf5nzRhipGW0weVoEn5INB15+qra9gGabwTOqtcG85QBOfbk4XJBVS34OUkgepMR6JymWhrNc8aDXSxB9/ZY+Wv8ANP8AZpi+QzXo0nODWuLSTo7RruhGyZx9QFgY0eNsucCNpgfO/qFXimXOjTKJObe433sVLC4V7sSXZv7bwQREAWgDfpB6Ly2rOpOgmVjWsdly1D52HrYiVOhiM9e+hJsDI/hV9ehVZBcQ1obAk3k9DvMolHEODvCWtIGVoAm3OeZVCL016TpykggxZxKbwtdktg3i6oaNEAZmukkXkbneEzhXxma9jTLYa6SC0zr1VIgsa2Iqh0iMs6dFI1BcafNQ4JXFRhD2kQSMx35JjE4Rlri6AFyxos0X5parUcJkDlKk6oWRlhwmCvO8c6RFvumIA+OSWqNM2EfdFqTOyWqvOslMDxzDrvuhuqE7IjKhIMG26EKjjbbVAgBb5rkTvFyAK2liyYM/P2Un4kAiTBEfuqxlJwcI+GYg2+ZtfzTvEWxRdLbk3P8AI2WexoWFHGQZud1HEcVzgtswA3tm+SzrMXA8JMwBb7p/CUzoRmdMkDc8h8kVQWHqY8zlY6Wh2sfFuYGyvf8A9Cm3u8rXOc8Ta5672A09FVO4U1tJzmkSwkvJJuTszy0HO6S4dVEGxi9xq43tO2uyUlY94l9X4vlwpLGOLHmZqHQHm0XIQ+zmFpd6wtgzfSII6/NVmMYazMgZ8ENaAS2SYNuYA3KFgqBpvLXOkBpOXYbfVKkkF2zQYjGNNaoXE5SbEbDSJ+fqgd+0eMTcxf8Ab0VVSoOluazL5b6A/aR8lbcNOUwTmbcxAiYABKBhnPl0MDfFfkBv5TCC5hqtJY4FtidjPTdN4ksENLPIg/VBfXY1kTFRogAAj1P8IQMq2uaKoE/pNyeo3Pqi1DGwJVbhXziNbCmdb/qHXyT+IfqvaxpRhX4OGW7sCx5aZ1uZ9UV1yDsUNrWl14J+19PVTrzAmRA02/lKtgFu6EzBPitpA8xryum2NkSSAJ/jVLGqPzdExdUNYDa2n7BOGlWwdsOAD1aNITDaTSQ51NxgQHNmGmTAd0ukcE4u8+ekjrzITbq7w0AAQ6QZMEbWvop8l3gb/hWP5kKWP/S0ZwTliRY9P9T9l6OIRWhw5WFtNJAsLJOjg2sEAkumfDoY0k7gLi+PERJjxHlsvHo7AmM4mHus2AY3JHI2d1VjxLHF9Foc2Ht3Y0Zi0WvyFkjgcGJAIl0+Ynb0TzX+J4pvDMk+AkkOk3gmxudOipfoT/Yxw52ZsS1sbmbzsUxTaS7STEjkfJV1EZXSWnxQdZEq2pcTsAQIAA8gFRA9gq0fpaPOylXpsM6A7Bv1lVdZ/hswmTuvH8RLWhmUAg2JBv0hMRJuQWEgnTzUMOXgmSDHzRm4l4H9yLcheV6a4DQTF+aAI1njLcgQl3Om90yaYfZpvy6R80g6sRbYJiBtq5Lxrrp9CgvO4P51RiJEzJB/4StUkWmyYETW8h0XJd5vpPVcigKTDsjxOvuByvHuiU8SM5gkHe23luuXKKKshSe1zoYGjWbG4123TvD2im3vA45nmADJLb3M6Gw1sei5cpZUQ+IxJd4AC1rJtIku3J2SAqOAbTABcZM7e2xXLk0OZ4x9QVJdUvlidSn24QhoL3znAO8gXgToea8XIZKPKOIgxOhI5iB0Ktn4oXyCDuTuYuPfdcuUtFJgHSalPO4wQXDzFtlGqQ6qcumWb/Xz1XLlS5JZVcGu9xJvl+/0TmJN7c4/PZcuXqQ+ByvkLSMeS6rU1Gy5crfAismX2sJ01U8ZcN5SuXLnirTL7H+HEATvt5ImOomozw6g+Kf8Lkx1kfNcuWvkf8WvvIY/meYXu2ZS4zAfIAOgJAgx6r14ayS57sp1IAm94knSFy5eVR02M0a1GBNQ6RGUgxtcJcUmvvnhw0sfTQLlydBY5Qr2DJDo0N7e4RA+4O3kuXJolh8Pizmg6bI1cPMOEZgZBMW5LxcmIC97nDM4GZg3Hmi1HNeABYDb91y5MAVOjlGYSD0hDpua49b81y5MQDE1qd4nNHp1STqvOff9ly5NgANf8hcuXJ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188640"/>
            <a:ext cx="7967246" cy="1200329"/>
          </a:xfrm>
          <a:prstGeom prst="rect">
            <a:avLst/>
          </a:prstGeom>
          <a:noFill/>
        </p:spPr>
        <p:txBody>
          <a:bodyPr wrap="none" rtlCol="0">
            <a:spAutoFit/>
          </a:bodyPr>
          <a:lstStyle/>
          <a:p>
            <a:r>
              <a:rPr lang="en-US" sz="3600" dirty="0" smtClean="0">
                <a:solidFill>
                  <a:srgbClr val="FFFF00"/>
                </a:solidFill>
                <a:latin typeface="Segoe Print" pitchFamily="2" charset="0"/>
              </a:rPr>
              <a:t>WAYS TO SPREAD AWARENESS</a:t>
            </a:r>
          </a:p>
          <a:p>
            <a:r>
              <a:rPr lang="en-US" sz="3600" dirty="0" smtClean="0">
                <a:solidFill>
                  <a:srgbClr val="FFFF00"/>
                </a:solidFill>
                <a:latin typeface="Segoe Print" pitchFamily="2" charset="0"/>
              </a:rPr>
              <a:t> ON CHILD RIGHTS</a:t>
            </a:r>
            <a:endParaRPr lang="en-US" sz="3600" dirty="0">
              <a:solidFill>
                <a:srgbClr val="FFFF00"/>
              </a:solidFill>
              <a:latin typeface="Segoe Print" pitchFamily="2" charset="0"/>
            </a:endParaRPr>
          </a:p>
        </p:txBody>
      </p:sp>
      <p:sp>
        <p:nvSpPr>
          <p:cNvPr id="9" name="TextBox 8"/>
          <p:cNvSpPr txBox="1"/>
          <p:nvPr/>
        </p:nvSpPr>
        <p:spPr>
          <a:xfrm>
            <a:off x="179512" y="2420888"/>
            <a:ext cx="4032448" cy="3816429"/>
          </a:xfrm>
          <a:prstGeom prst="rect">
            <a:avLst/>
          </a:prstGeom>
          <a:noFill/>
        </p:spPr>
        <p:txBody>
          <a:bodyPr wrap="square" rtlCol="0">
            <a:spAutoFit/>
          </a:bodyPr>
          <a:lstStyle/>
          <a:p>
            <a:pPr>
              <a:buFont typeface="Arial" pitchFamily="34" charset="0"/>
              <a:buChar char="•"/>
            </a:pPr>
            <a:r>
              <a:rPr lang="en-US" sz="3200" dirty="0" smtClean="0"/>
              <a:t>THROUGH CAMPAIGNING</a:t>
            </a:r>
          </a:p>
          <a:p>
            <a:pPr>
              <a:buFont typeface="Arial" pitchFamily="34" charset="0"/>
              <a:buChar char="•"/>
            </a:pPr>
            <a:r>
              <a:rPr lang="en-US" sz="3200" dirty="0" smtClean="0"/>
              <a:t>THROUGH SOCIAL NETWORKING SITES</a:t>
            </a:r>
          </a:p>
          <a:p>
            <a:pPr>
              <a:buFont typeface="Arial" pitchFamily="34" charset="0"/>
              <a:buChar char="•"/>
            </a:pPr>
            <a:r>
              <a:rPr lang="en-US" sz="3200" dirty="0" smtClean="0"/>
              <a:t>THROUGH POSTERS</a:t>
            </a:r>
          </a:p>
          <a:p>
            <a:pPr>
              <a:buFont typeface="Arial" pitchFamily="34" charset="0"/>
              <a:buChar char="•"/>
            </a:pPr>
            <a:r>
              <a:rPr lang="en-US" sz="3200" dirty="0" smtClean="0"/>
              <a:t>THROUGH STREET SHOWS</a:t>
            </a:r>
          </a:p>
          <a:p>
            <a:pPr>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style.rotation</p:attrName>
                                        </p:attrNameLst>
                                      </p:cBhvr>
                                      <p:tavLst>
                                        <p:tav tm="0">
                                          <p:val>
                                            <p:fltVal val="90"/>
                                          </p:val>
                                        </p:tav>
                                        <p:tav tm="100000">
                                          <p:val>
                                            <p:fltVal val="0"/>
                                          </p:val>
                                        </p:tav>
                                      </p:tavLst>
                                    </p:anim>
                                    <p:animEffect transition="in" filter="fade">
                                      <p:cBhvr>
                                        <p:cTn id="10" dur="1000"/>
                                        <p:tgtEl>
                                          <p:spTgt spid="27650"/>
                                        </p:tgtEl>
                                      </p:cBhvr>
                                    </p:animEffect>
                                  </p:childTnLst>
                                </p:cTn>
                              </p:par>
                            </p:childTnLst>
                          </p:cTn>
                        </p:par>
                        <p:par>
                          <p:cTn id="11" fill="hold">
                            <p:stCondLst>
                              <p:cond delay="1000"/>
                            </p:stCondLst>
                            <p:childTnLst>
                              <p:par>
                                <p:cTn id="12" presetID="54" presetClass="entr" presetSubtype="0" accel="10000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8">
                                            <p:txEl>
                                              <p:pRg st="0" end="0"/>
                                            </p:txEl>
                                          </p:spTgt>
                                        </p:tgtEl>
                                      </p:cBhvr>
                                    </p:animEffect>
                                  </p:childTnLst>
                                </p:cTn>
                              </p:par>
                            </p:childTnLst>
                          </p:cTn>
                        </p:par>
                        <p:par>
                          <p:cTn id="19" fill="hold">
                            <p:stCondLst>
                              <p:cond delay="1500"/>
                            </p:stCondLst>
                            <p:childTnLst>
                              <p:par>
                                <p:cTn id="20" presetID="54" presetClass="entr" presetSubtype="0" accel="100000" fill="hold"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p:cTn id="22"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8">
                                            <p:txEl>
                                              <p:pRg st="1" end="1"/>
                                            </p:txEl>
                                          </p:spTgt>
                                        </p:tgtEl>
                                      </p:cBhvr>
                                    </p:animEffect>
                                  </p:childTnLst>
                                </p:cTn>
                              </p:par>
                            </p:childTnLst>
                          </p:cTn>
                        </p:par>
                        <p:par>
                          <p:cTn id="27" fill="hold">
                            <p:stCondLst>
                              <p:cond delay="2000"/>
                            </p:stCondLst>
                            <p:childTnLst>
                              <p:par>
                                <p:cTn id="28" presetID="15"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p:cTn id="3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000"/>
                            </p:stCondLst>
                            <p:childTnLst>
                              <p:par>
                                <p:cTn id="35" presetID="15" presetClass="entr" presetSubtype="0" fill="hold"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p:cTn id="37"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4000"/>
                            </p:stCondLst>
                            <p:childTnLst>
                              <p:par>
                                <p:cTn id="42" presetID="15" presetClass="entr" presetSubtype="0" fill="hold" nodeType="after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 calcmode="lin" valueType="num">
                                      <p:cBhvr>
                                        <p:cTn id="44"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5000"/>
                            </p:stCondLst>
                            <p:childTnLst>
                              <p:par>
                                <p:cTn id="49" presetID="15" presetClass="entr" presetSubtype="0" fill="hold" nodeType="after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 calcmode="lin" valueType="num">
                                      <p:cBhvr>
                                        <p:cTn id="51"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encrypted-tbn3.gstatic.com/images?q=tbn:ANd9GcTek5kv3cQaGhIWM7ZpJzz1FH_P_JTOPYU0W1OiVIYlwtma5UxR6w"/>
          <p:cNvPicPr>
            <a:picLocks noChangeAspect="1" noChangeArrowheads="1"/>
          </p:cNvPicPr>
          <p:nvPr/>
        </p:nvPicPr>
        <p:blipFill>
          <a:blip r:embed="rId2" cstate="print"/>
          <a:srcRect/>
          <a:stretch>
            <a:fillRect/>
          </a:stretch>
        </p:blipFill>
        <p:spPr bwMode="auto">
          <a:xfrm>
            <a:off x="0" y="3284984"/>
            <a:ext cx="4220139" cy="3573016"/>
          </a:xfrm>
          <a:prstGeom prst="rect">
            <a:avLst/>
          </a:prstGeom>
          <a:noFill/>
        </p:spPr>
      </p:pic>
      <p:sp>
        <p:nvSpPr>
          <p:cNvPr id="28674" name="AutoShape 2" descr="data:image/jpeg;base64,/9j/4AAQSkZJRgABAQAAAQABAAD/2wCEAAkGBxMTEhUUExMVFRQXGBsbGBgYGBcYHhgaHBkYFxceGBcZHCggGBolHBcXITEhJSkrLi4uGB8zODMsNygtLisBCgoKDg0OGhAQGiwkHyQsLCwsLCwsLCwsLCwsLCwsLCwsLCwsLCwsLCwsLCwsLCwsLCwsLCwsLCwsLCwsLCwsLP/AABEIALcBEwMBIgACEQEDEQH/xAAbAAACAwEBAQAAAAAAAAAAAAADBAIFBgABB//EADkQAAEDAgQDBgUDBAEFAQAAAAEAAhEDIQQSMUEFUWEGEyJxgZEyobHB8ELR4RQjUmLxBzNygpIV/8QAGQEAAwEBAQAAAAAAAAAAAAAAAAECAwQF/8QAJhEAAgIBBAEEAwEBAAAAAAAAAAECEQMSITFBBBMiMvBRYXEjM//aAAwDAQACEQMRAD8A+cM8vzzUy61rhDeCPX5o7KoFmtPUO5wJIIA3n+VkWRZcgRJnlKamHWB/PP3UA4NJAIMGMwMgnmOYKjN5ufMIGM5OVx+BMMZmuBbr80NsQCDAvpqQuwlcfPz/ACykossKxuXWw57IvCzmeIbuZN4IAOo62SZeyZdcawPurXh2JlrsrRlAGm3n1/dQxhMYwOpz3kC8hrRJvoD+nkfNNcIfRdSGf4y7LzNtpHIHXzQ6FZr25NZafSCCdN0HBYhrHCiBBEkX1y6kAmfP1Upg0W+Nw7XNcySGkRma7K4EbDpG6p6tV7YzMe1rQP7hLbWgl1/WytXuzzlmY3iJUMLT7x7WPGp0JsbRttqiwoT4D2ybnFF1IuqCBmcZiPhcBpeZlPdoKrqg7x3hizSATE6wOZIF1a8U4ZTYw5abQ4fqA8RJtYzMaXVNwhtWo003EiCSCbnTSecQqf4EkeMgAW1A2XUqQDouQ50m0xor3G8MYKbnAmbR91SOIFxtbl5qGqKstH0hk1j5oOFytLxcxckxBHW55qOEqB9O8kc5v7hNUmi4ExG/QRy6KiaPnPFyXV3yZv05C1tYV9/09w84kuP6W/VUHFMQH13uAIBO/QR9lq/+ntMgVX9Q38911Y1ujKZvwUVpQmtXlSu1uphbmYpxdo8B/wBgnC8Kmr8Up1SMkkNdc7eh3VXx/tS2k4NpgP5wdFOuNXYGpdUHNBdUHNYrA9rzJzskbAbJPiXaiu74QKbTpaShZI0NJs2eO4nSpgl7wAFnMZ2yYDFNhcObrD91kK9RzzJJcZvuUavgnkk5SAdJsoeV9FaPyaqp2tw4E577gA6pEduKJIlj9en7rIjhsn4m+6FS4cc7bj4h9UerINCNhxrHFv8AcpnKXaE6gEBZhldwqNqPcXlpBglW3bEZGsYDKyLqpErPUxGk4h2mq1JBYyFRYitm1DQl24gjRcxrqtUCwzHZPUMA5nkuWjbgKDfC6p4hqvEWMUp0gZ1XopTcCNr9Oi5tim3stmJk7Dl7LM0AB0eGAE2SLBxFviH5ql3SNvTrzUm0zPiB5oYB61QwQ1omIkC8cl5h6R3A0HT8/hTwbocJveYnT12R6b2gwHdOp159PqpGQc79JvG0D7K04JRHdvO7rRy8M/ukqjwYDJaN5gK34DlFJ3hEib68hblZJ8DFsNDcviDbPvs0mGzdT4sGZWvDHHMBFXNAtIhvI6kiACj0wymDUewPa2wblzTewgaEm09UnU43XcMhZkYZgOpW5iJF4UDDcKbSBmi5xY4w4OzRmAnw5hrH1V5wo/3MwPiZPhGpmwtYGSZlZ7E8QphjS1xFSZc0SyeUN0n0THZ7iQZWzvaRIyzIsdQXA/RC5Do23FabjTJLbxPii0eqpuz9YCqQTlLpmb+vIWCp+2fH64Ye6JcwZRBtcjNLiPMCNEo1uZl3nN/jAgwN76G4vKtLU9iX7VubPiXFKAaW96C4Wtef/myzWLxNPJ4XtBM7gXVPicKSS5pgtBzNtoQRa22s7KtoYeI0M/bW50Gqt4yFM1mBrgmKbhmLRYm0/n2WkY3wEx+k6bWXzjvTJgRzv+fde4Z7pkSABsSJ8vVL0h6xTFNPePBOY5jeIJ9Fv+ydMMwjbgEuJIOousnh67m3aTbeTM7Gee2yssFimzB+Ikk66kyT5FaRno5J06uA3F+2GIZUe2nTlosDCoKPa2rmBqeMCbFa7H1abaZ7x7acjWxPoFkuFf0feRNQ6y4i30Tlb7MY2+i17PcSFVtWfC3YbN0VTxzFhz2gQSBBc39Sawgw7adfI94ExMfRSo8Kpdyx7HSXXk2Pss9JekBgOGPc0kua0cyncBgGF8O8YA12RTgxUDGNOlyVa4bDtYSdgIT4LAuwjWMOVoHIwqHHlwHjvbmtdVp5mW0VNxvDZqBIHib9EhmJaBqj8Ll1anI3UThTpp1THZ4f3wJ8QlUDGu09I1a7KYMWQGdkx+upryTlZwOLde7WJtzySB1WsUmZtkcP2Yw7WiQXeqMMPSYD3dJoIBumqr/DCTzQxy0pIkpH0HEzlF1ybzrxRQyjpG9wEy140iAginCZZS0WBsGc0Ft7dR8tEWg0BpJE210Aiw+kaJcUzBN+XL/lGaIt0vbkJ191JRBtNzoAHtOvU+hU8Nhr3a4Ezc/sU9h3OAgugTy2/Pqp4yGPBzFwcL7ROkEDnCmx0AxIDRAvAtptc3R+FPlrmxckG50GiRrHTNmJHlGu3zT3CMP/AHCHb3tqNtkPgC6wpDAwvyhjQCTpuQD1I+yP/UuOJYwOa+Q4sIOoLLX5aoXFnd21sjMA0yCJFuYGtpVPxB5pVqNSmIAZa1gLtChKxlnw7h3empLhIeRBEkEdeV1Ps9hIrnMAQM1gbjrA11Vxw2r4iyMubxeZcBMe/wAk5g8lF5e9hLWscJaDpY/QfJCBswnaOiHtrNZIitIvydF+eipRVxDCLZjbeTGwHL0WgxD7FsfGS51riSXWKhR4a0tJaALSLmXeZJWuJOiczVpfolhseKjSXNgi0k3ba4I0O1/JKVMgPgOb/a49PJeV6Ip/3Glx2IjXmBz11UC1rhmpm5nw6R+clsYgiwbe4/dRZTMi48/zdGqUiDcH2NlOlSvLrATe3K1tTdMY43DEhhBmYtoddp2ulcbTYOIMpF2RkN8QBdrEkttPurbCNa5zWSZL26Rb9Ug8rfNUfHsQ1uIY5x+LM11gdC0iPMg6LOZePksKmCY+rSpuYCXGJjYAmQNtNOq0eG4PRpgjICCFmMFVy16VVxgDMTaI8Do3KtuG9oG1mvOcDKTHkssfxNM/yB0OHMyua0AAk/dKVXxlZ/jZeYjHTSdDv/b3VWzFhkOcZH1WiZj2R4hx2pSrBlOAAPEYmZWjeS6i1w/UQSsTjx3tbvIIFraytDV4o4tpMp+GHAHyUepFujT03Vmu/pyaUTssFxfi9Wi7+nGwlxN/RbzE49tGmC6b2AG6wXaSn39ZtRrcsiHTv1WiRCFG1S4Am0hNdmGxWJ5BBx2DdTibtixCc7OfE4p1QmeUgDia1TyCYdVuEvhKoIqGL50XZax4IZPE1nc1J9SW+l0DEtsvCfDE7qhAHFcoOJleqAEKtQmOW9zfz5omHcQbbkCTZHNEEeFuVwkkbHqOsL2lSvrI19NysDcnVvN589ETUaAnfaB90vUFzc22IhFpkTI6a7+fkkMsXmBpaLekJYFodO5IMzP5/CmCX/p139ZK6pSb4WuBHU7noNIUjPHEEf5Xgn6XKa4c+HZswgZbxBHSdz180F1GG2d+oCx0MSLbckfCPikS+YDjG14Bgf8A0EmBbcXqU6jmtc8MyMlxcRlzHKQLm56Kv443O6g5ujw7KBy7xwb8iq4U6dap4zZozSNyNddbH6q8wIBZh3f4l4ba0A6pcDLZsNeJe/wEjKbNFhpOuuqlja8tDBJJmbRbqTz090Ctwttep4jVAqMsWmGsc069Ses6KNBpY0kkugmCSDN1JUVbMzjsYf6gU8r87jDQACCImJnoVDEYSqT/ANus08u7qAe8Qp4eia2LnxTTaXjLa9gJsbXOy09LGZfHmykAxPKLmDG60U6ozlC2zGyKZD6pDZsHPJaJGoBO6XqcWosJLK1Of1DNr5ENN1mu1HFHYrEPe42BIaNLC0xzMfRV1PDzoJW275Mqo2LOMUCcxrNDp0ggDaAQLhOt4ph3CHYimQLxOp5A+Qj2WFbhj/ihYmgRqITCj6Zw3H4cvbFRszm+KczoMC9hqq/jxDsS0C4IHXWDr+aLHcGotc7I4lsmA6YHr06r6DgOzAo5CapeS4Q0iMsBxJmTINlE3SbLiraQXiuAApiBeCPdpCquyGFilUeRzAWl480in5JThPD6lGh3Tm3JJJ81nhfsNM69xX4px7otiAqDjeJENHSy2X9B/ayVJ11GqyvbDC0w9gYCIG6ttJGcU7FuG4oEBpVxwTGNGLY0iWwZnms5TwcaGEy2mWy8G4WMVHVZvJy00bHtZxUVKjGghrWNn1KqqeND2xE9VVcXcH02unx2E80jh21NnALtjFvhHM6LnEY/MwsaQANZ6ckbs9iIZU0M7qko0nEkPGoVrwqmG0yYspd3TE+A3AqYcHkGfEVY16OUJjs7hWd24sEAuNkbG0zbktorYzspsU6AFCfCNk5jMPmSOIMWGgSkqGiOZchZFygCX9RQyz/UUxA0Jk+kJThONY5zmuaIFmuJ1vY+yDw3C08gIY0mBMiZTNYMLfgZ7Lns69DZZ0cMCZEHomqbabZGSHHncT5nRZrs5VhrgP8AM26e60dChnF3mSZgFJumCi2rG8JTDdJPUx816yu2Dn8IveAZ6eXVVPFa7mWa5wmJggQP03VUcO2oRnNUx/v/AAk67BRb4L7i2Ga0NykXvDTadrz7ouBw4axznHMTZskwCQNeRPNZTiuKqU2BrKz8osGuymB0sqqhxDExaq8eRVJWiJbOjU4TBue+G/rBFrxctPVanhdDMBTlx7sukRsTAnlovnvB+0eKwz2vaWvyzZ7ZEHUSLrb8I4zS7x9Wcrq13NH6ZvAvsVM1Q47mnxr+6OZr2iaUAHWxi2xkkKse/wDtnyXdqq+lxla5ug5gkAnfTRV768UyAdljLg3xdh+xeFDhiqsEnM1jMpGoDnOBnYy32ReLUQabyWFzt5nwnYmbW6FV/ZPGvo0y6nGZ7nmTcGBlAjzBT3FaNQUO9Mu0J+IBpbBPnPVatGN7nybE4UtqPBEGSYNtb3Cf4Vg3VDlAQzmqVr3cT/KvX8PfRaAWNcSRE6mZvm2Age60cuiIx7LA8GY1oESfdUnFsC1oIhaP+oeyj3j29BKpcdizUBHhB1AIMkaa/miyi5WaySM9DQt72Wxz6uRrnSKYIHODGp30HzXz2ofHC3XZIQXbQB/HyV5vgyMXzRedoXeE+S0GCqh1NhI1Y0/ILF8axjSSJur3AYpzaVPfwtt6BLAvaVne5e5W7hfJ+3OLa7FHJ8LYH7r6Dicc7u3mD8JhfM+IYcQSZnW6ufSIxq02FrGGgonDcG6rmIBIFkj3+am3mF9A7B4eMOcwHidIlZQhvTNZz2tGD4k9oqCmJEazzQw8zHstB/1DwDadanUaAMwvHNZtzXeFxENJgFeniaSOJ8lrTcNP1HRXNbhdRuHIa2XcgpcD4e2pTzESQbFPHHUm5pcSZggbLPNTyMq/akC4cXUqNNps4m4TWLxGYEAcl2FqUqjXPuRt0Krv6zUNF0RbJaC1ToCqzGWO91PikVKlO2U+diAl38QFSA3wxrN5RJ2CQJcl6gqSfF8lyihiLHVaQ/7cgC5kbaoWFxT6k5KTjfYjXzXleoMjod5IvZupla6dC710C5+rOre0rDYHD1aIJNJzpM+GDEq24fxCowgnDVDygAobKhmxTQZUADvEGlS2Wk12V+Kw1apV70UXgRGU62CXxeKLIDqT2cpGvNaKHxmJPvp81n+0lUuNMZyRJ6wICFuxO4rYWqUKlfKG0nxGp3VlgeFhog0yfbUdJ0V1hWOLQGu9iRbyRq1B7G5nHTkb81DydIv097ZVVuGsLPC1xdrAab+UIeD4K81AMpBmdCYH30VhVxdQM0dG0bybdTurTstiCXSSZaBf1iI3MJ70Tqolx3Dl9J9MuJqjKdB8QExI326SsVQ4i8DLz5rd8QqUv6k3LXGSQGuncanS3Ic1kO0vDjTeKjQclSYMQMw+KOlwfdUkqozt2WPZrHhgNF7sod8LoBLSdh5ySOs81eY+s4UTh82ZriMsySP8ndL7dBzWKw94Gp5aT67J+lxx2Hc5paXMBgDNdode359VpGDldESaiVPCcFFQvM2qhgHQguJJ5/D819Aq5RTBiSB1MdYGqoMNgqVQ1HYdxdTqZSJ1p1Gi2cbA3E8nLzD4p5hzahaCP8cw9YusckW2a4pbUOcXx9Oo1lNpk2lpBaRNpym/JVvEuGsaC9x8RM7XPMn3XuO4i8uEik8jQtm3/wBBI47Gd44Bzg1o1JOsbDmURi+EOcl2ZqrgnOc582myvOFYipSpT/l9NkfCcMzf+AbJI6kADzMrzirotstJ/hmcF2JUM9WqGz8R+Wp+S3zca1jR4dFiOCuh5dvED7q6/q81t1cdjN7s0LeJMI1AVP2sbRdQdUEF4EJOrVLZGWFX8QdmYQTE7FXdk8FHg8MXvY0bkL6lRrlrQ3/EALG9lsMJzHUaLSd8RKSEkV3b8ZqdI9SqHibwMJRpzLy4ujkNlddpaneUYBkggws/wzCh9dgeYG09FvGtNifJtOzuFqU8M0OsSZ9CkK3BXZ3OBPi1C0wqWFjAUCSf5WLdspGLp067KmUfAdeUJriPDWkhzarQLSAr3E4TmFX4rDNgw2/RCYUVtA0muJe0lo+Ayl8Ti5Jy08rR0uUd+FuOY5odbEVNHiQOipS2FR5TxAIBhq9SE8pC5LUwoDSw9DdgAQ8c2kGOygztf9k2aDbwdF5WwYc0jOFz7nU9NCuCwjQxpL6ucifCeaO+lA8L6zbGZcSrKhQpZGibxFt/ORqmaWCpkw5xI3i3ndFuw9tGbwNKs9x/uPy+f2T9Dgoeb1HmNBG6uKeHpMINPMR1je8J4timHABvS1vmplJ9Dio1uZrE1a9Oo1lOo4DaQLX6hXeHq1cpD/HG5ESSbadCnMMabTmNI1Xj4S42G5turCri3u8OUW2gAW5JMNVMjhcK5rWZm2J0sSPKdAnuE8Nawh5eHlwEwLW5Qiuwc0nHMWFwiRtrCqcLixoA9zxvtpbcCTB2QiWx/HYWq+o00nwCfFpNtCSdhdZftjTqksYSC5smBo6wjS0xN1u8HVhkwC53UXkSsx2rwdWoC4ty5RLQJOWBcaaTf1W/jqGta+DLJdbGP4FVlxftTYXnzsB8z8kCuC6amgNRoE8yQAPYO9l5Vpd0KokHvMsRyBlx/wDEmF7hWEdzyzsP/sXA/IA+67MOKm6MJyvcseC18RQFRtAgPeS0yAcsE5S3/bWNrpXh2Oq0wDTdE7LV8Iwze9a2Q2CXE/nmqDD4O2m/sd1h5cFCVG3jtyKziOOquJJgHchLYfBPOUvJMzAJmA6LjlMfRaTC8KD6rGu0LhPUC5FuYBTvEcIM1TLEtLo9zHyhV4cFNtE+Q3E84dh4o1A0DNka4TGoImCbAxmEz+pZviFYHryV3gcd3bg8GA36fY6Kv4/gx3jKjDLKpk/6u1Po4X1NyVfl4W8yrsnDkqLTDcKpzSBYdb6bzdONfF3NuNOanwenlp2iNkfFYJ5JO0LDND05uBpB3HUToYhp+KmfPVRrYejUsRr6JfCMJMJqs1wIEW2UWAXh3DGMaQyT6ozcMWmDcIOGq5RJaRO4TgrMqADQjdOwFcZwhtRpvCq3cNFPJ4M2W+quzhni4v8AmylIcMrteZTEQwmMzaAtI2KZqVZ1F0pUwxb8JkKDap1M23QA0cQf4QziGn9MFCeDqL/JBz9PRAiVaIukqoE8k09oi0oFRt9EwFcoP6Vy51MzqV4lQFOwXhMBzfRLtpXvr1U2gSNuXmszQZ71p9kyzTXX5aae3yStNoP6dpsfqnaeI0Bv6QkxojA1vbS+vXojYFpJAJidyvKALnO+HyujViAYy+UbTqpKHKdNrBcSIsJFzfl9EZrQRJLpOgM/LlCru+EXAy+V0Sg8kgg+GZ+fVSM1tGiajAC5oFteW/nKSoGK5gXykC2w0+ycw1LNTaC20Tty+WvySuLwryQT4SN5kkeeiSEZfhjHGqSMu8nM4SJvBGhAW0FM5GljnGwafCScs7AnpqFmeGOZTsKIABd4zq50nUmwPTyVnh6r6sAO7txaPC3xQCdyTYm3w9VoSZrtb2cFN3fUz/bqPILSILXQTpyI05KoqUoqUm7NIcfoB6XW87Q3oBpgnMLzymDBH3WNeyXPJG0enP01Xr+ItWK2cmXaVFu3EllemQbQDtBBsbm0QVDFtFPEVWaCQWj/AFIEJLHVPCw8rEq2czD4lraj63dVWCHwAczRdup1i2s9Fn50NStffu5XjTUWG4XlbmrG5bZnLMbTfWAfnOySp1AWvOaS4ucbDfU+anisQxwa2lPdsBNwQS47mQNvqqbhzCaTpmwn/iNzotPExPFG63Yss/Ukyua6GNOo+F3QgkfPT0CbwGNYGOY8FzHaFsZhvAnqJQsHRkVWEbzHzVnwXDtph7XMEQPESLjUzPVT5EtMFJ/WEI6nQ1R8LQ1gzAak2jYRaYP7K4wlN7m9Rp16KmGIaXjJoRtpZP4bHWgHTnZedOcpy1S5OlRUVSGhgo8RsfopOp6GxhTq1yMpnX83TLHh3hI+yFuSxHG4Nxgtkeeirq/DnBzXNMc/+FrP/wBIhsFrXAWMaqurV2uu0JiFqONLWw4yufhTqQ4hwtZe06QcYJAPIouJxNRktzW+SYC9NpAEfNDdU5tXnf8AvuFz3xYoAG9s3BQ3UydYKM19oQpuYNkxC9RhBsbclCsL8kVz0vXBN0wIlruZXIJqO6r1AFe1gMEGd46qdKlFyfWdPRBYwFwHnJCG53IxGvosjQcptbrc7XOiapvbJls+5AVdh3iSSYj6lFpOibENPI6/sk0NMdp1Id4fiN5nl0RQ4wA2Sdz13uvW1mkAQR/rzI/4RX0aYdcnxCfwqCgNMnRxPSIvJhMsbGUA6/xa3Lmh1sMRc5SLWBn35J7A0nPGbWBcmxidkmBoaFQuIaCYDdQNUriaznACIGaALbaQvME7+5oAIMe1pjRL4vEjKWttfXXf+UJCZXcVdVDhT1bGZ0kQDME33MDRHoY7xANDi4tBIkHqTboL6Kl49g3VKjJLi2PY9D1QMMxzHtyB5gZYvaeZEfNaUTZoOL4uWNE3B0B1ABi0qjpOBk89PLdWHFsSO7a3MC5pvADYgOgddNeqqMNXDvzRer4c0sVf05M3yPK0vpwJsBbXop8PqubqJmDBGn4IUs+Uki8n2RYEkdF0LmzO9guIrywwIB5bpWm8AW3CnTBLQ2JIt5wkaj4JgifrufJU5VuCQei4d44kAgxr5BNvwlSGB7crXAlk7g6eQ5KvYyHwZM/8q373MMtQFzLEOBILANvLZcPmt6I/03w8sFRpNDckCZjy5H7eqZpPNNxa65AuNbKtxZc15cDLZ8O9o0PNP1HF1OmfCx7WzNzJnQyvO4Z1cobwWOD3ObldYWJ052VtRwzyZJBtaFXcKrjIS/4xeRoRzhWDKrP0mPO6pEMLRd48viDiCbbwh90XO015JhtF3xZpOxXmCMTz5aKiRYC5B9NihVKmYxFuqaxTc2gSTmwLkg+6APHUzGgB5fsUKpUkZXBT791hqEOo99rA/UJiBNq5fDEINZ+lh7qT6uqG9/QIAhWZKU7qP1EpuM35dCIAsRdMBMk8yuRXDyXqAEaYi9p+6kKGYnlbnCLQomER9I2Bdc6eQ/PksWaoRw2DJJFmnnyRsXh8lQXBBA8utuabpYYzZ3t8kKthyCJk6mTzTENUGTN/DzH18kZ+HAeOotefP3UKMFpGaPv0kJmhRnUxE/gU0OyWFpSYcTEflxrsrnBNIsLiNRA6nZVBLqLXPIlkQOgN9PT5JQ8daRLfE53haBtslVjs0lFraYqPc8NDnBjTr4jMCw+az9firCXMyuIZPiA+ETYuI1SOHHd1S2uHPZEtEEZXmBmbe+hCK5n9ssa92QnxDWGnWXalVSRPJ5XxlRxyie5tmc20HUXiRPRMcF4sO+fUFNr2EFjZzeJ03LQNSNEvhmnxO8REZZJ1v4bbaBODAtpvZ4mEmC3KdJBJBEfFqgAGNa0UG5mllRzjmZeI8WnqR7qlFRrcwGht+D2Vzx15JptN9TGv5uqWrTaHGRqLRe50/CvR8df5JnNkrUwjQRlm1o8zAPrH3RqjpAI1St/ONd9r2UTmbfaPv+y3UqM6HWYosMtsbaag876fJKNYNXHTf5nzRhipGW0weVoEn5INB15+qra9gGabwTOqtcG85QBOfbk4XJBVS34OUkgepMR6JymWhrNc8aDXSxB9/ZY+Wv8ANP8AZpi+QzXo0nODWuLSTo7RruhGyZx9QFgY0eNsucCNpgfO/qFXimXOjTKJObe433sVLC4V7sSXZv7bwQREAWgDfpB6Ly2rOpOgmVjWsdly1D52HrYiVOhiM9e+hJsDI/hV9ehVZBcQ1obAk3k9DvMolHEODvCWtIGVoAm3OeZVCL016TpykggxZxKbwtdktg3i6oaNEAZmukkXkbneEzhXxma9jTLYa6SC0zr1VIgsa2Iqh0iMs6dFI1BcafNQ4JXFRhD2kQSMx35JjE4Rlri6AFyxos0X5parUcJkDlKk6oWRlhwmCvO8c6RFvumIA+OSWqNM2EfdFqTOyWqvOslMDxzDrvuhuqE7IjKhIMG26EKjjbbVAgBb5rkTvFyAK2liyYM/P2Un4kAiTBEfuqxlJwcI+GYg2+ZtfzTvEWxRdLbk3P8AI2WexoWFHGQZud1HEcVzgtswA3tm+SzrMXA8JMwBb7p/CUzoRmdMkDc8h8kVQWHqY8zlY6Wh2sfFuYGyvf8A9Cm3u8rXOc8Ta5672A09FVO4U1tJzmkSwkvJJuTszy0HO6S4dVEGxi9xq43tO2uyUlY94l9X4vlwpLGOLHmZqHQHm0XIQ+zmFpd6wtgzfSII6/NVmMYazMgZ8ENaAS2SYNuYA3KFgqBpvLXOkBpOXYbfVKkkF2zQYjGNNaoXE5SbEbDSJ+fqgd+0eMTcxf8Ab0VVSoOluazL5b6A/aR8lbcNOUwTmbcxAiYABKBhnPl0MDfFfkBv5TCC5hqtJY4FtidjPTdN4ksENLPIg/VBfXY1kTFRogAAj1P8IQMq2uaKoE/pNyeo3Pqi1DGwJVbhXziNbCmdb/qHXyT+IfqvaxpRhX4OGW7sCx5aZ1uZ9UV1yDsUNrWl14J+19PVTrzAmRA02/lKtgFu6EzBPitpA8xryum2NkSSAJ/jVLGqPzdExdUNYDa2n7BOGlWwdsOAD1aNITDaTSQ51NxgQHNmGmTAd0ukcE4u8+ekjrzITbq7w0AAQ6QZMEbWvop8l3gb/hWP5kKWP/S0ZwTliRY9P9T9l6OIRWhw5WFtNJAsLJOjg2sEAkumfDoY0k7gLi+PERJjxHlsvHo7AmM4mHus2AY3JHI2d1VjxLHF9Foc2Ht3Y0Zi0WvyFkjgcGJAIl0+Ynb0TzX+J4pvDMk+AkkOk3gmxudOipfoT/Yxw52ZsS1sbmbzsUxTaS7STEjkfJV1EZXSWnxQdZEq2pcTsAQIAA8gFRA9gq0fpaPOylXpsM6A7Bv1lVdZ/hswmTuvH8RLWhmUAg2JBv0hMRJuQWEgnTzUMOXgmSDHzRm4l4H9yLcheV6a4DQTF+aAI1njLcgQl3Om90yaYfZpvy6R80g6sRbYJiBtq5Lxrrp9CgvO4P51RiJEzJB/4StUkWmyYETW8h0XJd5vpPVcigKTDsjxOvuByvHuiU8SM5gkHe23luuXKKKshSe1zoYGjWbG4123TvD2im3vA45nmADJLb3M6Gw1sei5cpZUQ+IxJd4AC1rJtIku3J2SAqOAbTABcZM7e2xXLk0OZ4x9QVJdUvlidSn24QhoL3znAO8gXgToea8XIZKPKOIgxOhI5iB0Ktn4oXyCDuTuYuPfdcuUtFJgHSalPO4wQXDzFtlGqQ6qcumWb/Xz1XLlS5JZVcGu9xJvl+/0TmJN7c4/PZcuXqQ+ByvkLSMeS6rU1Gy5crfAismX2sJ01U8ZcN5SuXLnirTL7H+HEATvt5ImOomozw6g+Kf8Lkx1kfNcuWvkf8WvvIY/meYXu2ZS4zAfIAOgJAgx6r14ayS57sp1IAm94knSFy5eVR02M0a1GBNQ6RGUgxtcJcUmvvnhw0sfTQLlydBY5Qr2DJDo0N7e4RA+4O3kuXJolh8Pizmg6bI1cPMOEZgZBMW5LxcmIC97nDM4GZg3Hmi1HNeABYDb91y5MAVOjlGYSD0hDpua49b81y5MQDE1qd4nNHp1STqvOff9ly5NgANf8hcuXJ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xMTEhUUExMVFRQXGBsbGBgYGBcYHhgaHBkYFxceGBcZHCggGBolHBcXITEhJSkrLi4uGB8zODMsNygtLisBCgoKDg0OGhAQGiwkHyQsLCwsLCwsLCwsLCwsLCwsLCwsLCwsLCwsLCwsLCwsLCwsLCwsLCwsLCwsLCwsLCwsLP/AABEIALcBEwMBIgACEQEDEQH/xAAbAAACAwEBAQAAAAAAAAAAAAADBAIFBgABB//EADkQAAEDAgQDBgUDBAEFAQAAAAEAAhEDIQQSMUEFUWEGEyJxgZEyobHB8ELR4RQjUmLxBzNygpIV/8QAGQEAAwEBAQAAAAAAAAAAAAAAAAECAwQF/8QAJhEAAgIBBAEEAwEBAAAAAAAAAAECEQMSITFBBBMiMvBRYXEjM//aAAwDAQACEQMRAD8A+cM8vzzUy61rhDeCPX5o7KoFmtPUO5wJIIA3n+VkWRZcgRJnlKamHWB/PP3UA4NJAIMGMwMgnmOYKjN5ufMIGM5OVx+BMMZmuBbr80NsQCDAvpqQuwlcfPz/ACykossKxuXWw57IvCzmeIbuZN4IAOo62SZeyZdcawPurXh2JlrsrRlAGm3n1/dQxhMYwOpz3kC8hrRJvoD+nkfNNcIfRdSGf4y7LzNtpHIHXzQ6FZr25NZafSCCdN0HBYhrHCiBBEkX1y6kAmfP1Upg0W+Nw7XNcySGkRma7K4EbDpG6p6tV7YzMe1rQP7hLbWgl1/WytXuzzlmY3iJUMLT7x7WPGp0JsbRttqiwoT4D2ybnFF1IuqCBmcZiPhcBpeZlPdoKrqg7x3hizSATE6wOZIF1a8U4ZTYw5abQ4fqA8RJtYzMaXVNwhtWo003EiCSCbnTSecQqf4EkeMgAW1A2XUqQDouQ50m0xor3G8MYKbnAmbR91SOIFxtbl5qGqKstH0hk1j5oOFytLxcxckxBHW55qOEqB9O8kc5v7hNUmi4ExG/QRy6KiaPnPFyXV3yZv05C1tYV9/09w84kuP6W/VUHFMQH13uAIBO/QR9lq/+ntMgVX9Q38911Y1ujKZvwUVpQmtXlSu1uphbmYpxdo8B/wBgnC8Kmr8Up1SMkkNdc7eh3VXx/tS2k4NpgP5wdFOuNXYGpdUHNBdUHNYrA9rzJzskbAbJPiXaiu74QKbTpaShZI0NJs2eO4nSpgl7wAFnMZ2yYDFNhcObrD91kK9RzzJJcZvuUavgnkk5SAdJsoeV9FaPyaqp2tw4E577gA6pEduKJIlj9en7rIjhsn4m+6FS4cc7bj4h9UerINCNhxrHFv8AcpnKXaE6gEBZhldwqNqPcXlpBglW3bEZGsYDKyLqpErPUxGk4h2mq1JBYyFRYitm1DQl24gjRcxrqtUCwzHZPUMA5nkuWjbgKDfC6p4hqvEWMUp0gZ1XopTcCNr9Oi5tim3stmJk7Dl7LM0AB0eGAE2SLBxFviH5ql3SNvTrzUm0zPiB5oYB61QwQ1omIkC8cl5h6R3A0HT8/hTwbocJveYnT12R6b2gwHdOp159PqpGQc79JvG0D7K04JRHdvO7rRy8M/ukqjwYDJaN5gK34DlFJ3hEib68hblZJ8DFsNDcviDbPvs0mGzdT4sGZWvDHHMBFXNAtIhvI6kiACj0wymDUewPa2wblzTewgaEm09UnU43XcMhZkYZgOpW5iJF4UDDcKbSBmi5xY4w4OzRmAnw5hrH1V5wo/3MwPiZPhGpmwtYGSZlZ7E8QphjS1xFSZc0SyeUN0n0THZ7iQZWzvaRIyzIsdQXA/RC5Do23FabjTJLbxPii0eqpuz9YCqQTlLpmb+vIWCp+2fH64Ye6JcwZRBtcjNLiPMCNEo1uZl3nN/jAgwN76G4vKtLU9iX7VubPiXFKAaW96C4Wtef/myzWLxNPJ4XtBM7gXVPicKSS5pgtBzNtoQRa22s7KtoYeI0M/bW50Gqt4yFM1mBrgmKbhmLRYm0/n2WkY3wEx+k6bWXzjvTJgRzv+fde4Z7pkSABsSJ8vVL0h6xTFNPePBOY5jeIJ9Fv+ydMMwjbgEuJIOousnh67m3aTbeTM7Gee2yssFimzB+Ikk66kyT5FaRno5J06uA3F+2GIZUe2nTlosDCoKPa2rmBqeMCbFa7H1abaZ7x7acjWxPoFkuFf0feRNQ6y4i30Tlb7MY2+i17PcSFVtWfC3YbN0VTxzFhz2gQSBBc39Sawgw7adfI94ExMfRSo8Kpdyx7HSXXk2Pss9JekBgOGPc0kua0cyncBgGF8O8YA12RTgxUDGNOlyVa4bDtYSdgIT4LAuwjWMOVoHIwqHHlwHjvbmtdVp5mW0VNxvDZqBIHib9EhmJaBqj8Ll1anI3UThTpp1THZ4f3wJ8QlUDGu09I1a7KYMWQGdkx+upryTlZwOLde7WJtzySB1WsUmZtkcP2Yw7WiQXeqMMPSYD3dJoIBumqr/DCTzQxy0pIkpH0HEzlF1ybzrxRQyjpG9wEy140iAginCZZS0WBsGc0Ft7dR8tEWg0BpJE210Aiw+kaJcUzBN+XL/lGaIt0vbkJ191JRBtNzoAHtOvU+hU8Nhr3a4Ezc/sU9h3OAgugTy2/Pqp4yGPBzFwcL7ROkEDnCmx0AxIDRAvAtptc3R+FPlrmxckG50GiRrHTNmJHlGu3zT3CMP/AHCHb3tqNtkPgC6wpDAwvyhjQCTpuQD1I+yP/UuOJYwOa+Q4sIOoLLX5aoXFnd21sjMA0yCJFuYGtpVPxB5pVqNSmIAZa1gLtChKxlnw7h3empLhIeRBEkEdeV1Ps9hIrnMAQM1gbjrA11Vxw2r4iyMubxeZcBMe/wAk5g8lF5e9hLWscJaDpY/QfJCBswnaOiHtrNZIitIvydF+eipRVxDCLZjbeTGwHL0WgxD7FsfGS51riSXWKhR4a0tJaALSLmXeZJWuJOiczVpfolhseKjSXNgi0k3ba4I0O1/JKVMgPgOb/a49PJeV6Ip/3Glx2IjXmBz11UC1rhmpm5nw6R+clsYgiwbe4/dRZTMi48/zdGqUiDcH2NlOlSvLrATe3K1tTdMY43DEhhBmYtoddp2ulcbTYOIMpF2RkN8QBdrEkttPurbCNa5zWSZL26Rb9Ug8rfNUfHsQ1uIY5x+LM11gdC0iPMg6LOZePksKmCY+rSpuYCXGJjYAmQNtNOq0eG4PRpgjICCFmMFVy16VVxgDMTaI8Do3KtuG9oG1mvOcDKTHkssfxNM/yB0OHMyua0AAk/dKVXxlZ/jZeYjHTSdDv/b3VWzFhkOcZH1WiZj2R4hx2pSrBlOAAPEYmZWjeS6i1w/UQSsTjx3tbvIIFraytDV4o4tpMp+GHAHyUepFujT03Vmu/pyaUTssFxfi9Wi7+nGwlxN/RbzE49tGmC6b2AG6wXaSn39ZtRrcsiHTv1WiRCFG1S4Am0hNdmGxWJ5BBx2DdTibtixCc7OfE4p1QmeUgDia1TyCYdVuEvhKoIqGL50XZax4IZPE1nc1J9SW+l0DEtsvCfDE7qhAHFcoOJleqAEKtQmOW9zfz5omHcQbbkCTZHNEEeFuVwkkbHqOsL2lSvrI19NysDcnVvN589ETUaAnfaB90vUFzc22IhFpkTI6a7+fkkMsXmBpaLekJYFodO5IMzP5/CmCX/p139ZK6pSb4WuBHU7noNIUjPHEEf5Xgn6XKa4c+HZswgZbxBHSdz180F1GG2d+oCx0MSLbckfCPikS+YDjG14Bgf8A0EmBbcXqU6jmtc8MyMlxcRlzHKQLm56Kv443O6g5ujw7KBy7xwb8iq4U6dap4zZozSNyNddbH6q8wIBZh3f4l4ba0A6pcDLZsNeJe/wEjKbNFhpOuuqlja8tDBJJmbRbqTz090Ctwttep4jVAqMsWmGsc069Ses6KNBpY0kkugmCSDN1JUVbMzjsYf6gU8r87jDQACCImJnoVDEYSqT/ANus08u7qAe8Qp4eia2LnxTTaXjLa9gJsbXOy09LGZfHmykAxPKLmDG60U6ozlC2zGyKZD6pDZsHPJaJGoBO6XqcWosJLK1Of1DNr5ENN1mu1HFHYrEPe42BIaNLC0xzMfRV1PDzoJW275Mqo2LOMUCcxrNDp0ggDaAQLhOt4ph3CHYimQLxOp5A+Qj2WFbhj/ihYmgRqITCj6Zw3H4cvbFRszm+KczoMC9hqq/jxDsS0C4IHXWDr+aLHcGotc7I4lsmA6YHr06r6DgOzAo5CapeS4Q0iMsBxJmTINlE3SbLiraQXiuAApiBeCPdpCquyGFilUeRzAWl480in5JThPD6lGh3Tm3JJJ81nhfsNM69xX4px7otiAqDjeJENHSy2X9B/ayVJ11GqyvbDC0w9gYCIG6ttJGcU7FuG4oEBpVxwTGNGLY0iWwZnms5TwcaGEy2mWy8G4WMVHVZvJy00bHtZxUVKjGghrWNn1KqqeND2xE9VVcXcH02unx2E80jh21NnALtjFvhHM6LnEY/MwsaQANZ6ckbs9iIZU0M7qko0nEkPGoVrwqmG0yYspd3TE+A3AqYcHkGfEVY16OUJjs7hWd24sEAuNkbG0zbktorYzspsU6AFCfCNk5jMPmSOIMWGgSkqGiOZchZFygCX9RQyz/UUxA0Jk+kJThONY5zmuaIFmuJ1vY+yDw3C08gIY0mBMiZTNYMLfgZ7Lns69DZZ0cMCZEHomqbabZGSHHncT5nRZrs5VhrgP8AM26e60dChnF3mSZgFJumCi2rG8JTDdJPUx816yu2Dn8IveAZ6eXVVPFa7mWa5wmJggQP03VUcO2oRnNUx/v/AAk67BRb4L7i2Ga0NykXvDTadrz7ouBw4axznHMTZskwCQNeRPNZTiuKqU2BrKz8osGuymB0sqqhxDExaq8eRVJWiJbOjU4TBue+G/rBFrxctPVanhdDMBTlx7sukRsTAnlovnvB+0eKwz2vaWvyzZ7ZEHUSLrb8I4zS7x9Wcrq13NH6ZvAvsVM1Q47mnxr+6OZr2iaUAHWxi2xkkKse/wDtnyXdqq+lxla5ug5gkAnfTRV768UyAdljLg3xdh+xeFDhiqsEnM1jMpGoDnOBnYy32ReLUQabyWFzt5nwnYmbW6FV/ZPGvo0y6nGZ7nmTcGBlAjzBT3FaNQUO9Mu0J+IBpbBPnPVatGN7nybE4UtqPBEGSYNtb3Cf4Vg3VDlAQzmqVr3cT/KvX8PfRaAWNcSRE6mZvm2Age60cuiIx7LA8GY1oESfdUnFsC1oIhaP+oeyj3j29BKpcdizUBHhB1AIMkaa/miyi5WaySM9DQt72Wxz6uRrnSKYIHODGp30HzXz2ofHC3XZIQXbQB/HyV5vgyMXzRedoXeE+S0GCqh1NhI1Y0/ILF8axjSSJur3AYpzaVPfwtt6BLAvaVne5e5W7hfJ+3OLa7FHJ8LYH7r6Dicc7u3mD8JhfM+IYcQSZnW6ufSIxq02FrGGgonDcG6rmIBIFkj3+am3mF9A7B4eMOcwHidIlZQhvTNZz2tGD4k9oqCmJEazzQw8zHstB/1DwDadanUaAMwvHNZtzXeFxENJgFeniaSOJ8lrTcNP1HRXNbhdRuHIa2XcgpcD4e2pTzESQbFPHHUm5pcSZggbLPNTyMq/akC4cXUqNNps4m4TWLxGYEAcl2FqUqjXPuRt0Krv6zUNF0RbJaC1ToCqzGWO91PikVKlO2U+diAl38QFSA3wxrN5RJ2CQJcl6gqSfF8lyihiLHVaQ/7cgC5kbaoWFxT6k5KTjfYjXzXleoMjod5IvZupla6dC710C5+rOre0rDYHD1aIJNJzpM+GDEq24fxCowgnDVDygAobKhmxTQZUADvEGlS2Wk12V+Kw1apV70UXgRGU62CXxeKLIDqT2cpGvNaKHxmJPvp81n+0lUuNMZyRJ6wICFuxO4rYWqUKlfKG0nxGp3VlgeFhog0yfbUdJ0V1hWOLQGu9iRbyRq1B7G5nHTkb81DydIv097ZVVuGsLPC1xdrAab+UIeD4K81AMpBmdCYH30VhVxdQM0dG0bybdTurTstiCXSSZaBf1iI3MJ70Tqolx3Dl9J9MuJqjKdB8QExI326SsVQ4i8DLz5rd8QqUv6k3LXGSQGuncanS3Ic1kO0vDjTeKjQclSYMQMw+KOlwfdUkqozt2WPZrHhgNF7sod8LoBLSdh5ySOs81eY+s4UTh82ZriMsySP8ndL7dBzWKw94Gp5aT67J+lxx2Hc5paXMBgDNdode359VpGDldESaiVPCcFFQvM2qhgHQguJJ5/D819Aq5RTBiSB1MdYGqoMNgqVQ1HYdxdTqZSJ1p1Gi2cbA3E8nLzD4p5hzahaCP8cw9YusckW2a4pbUOcXx9Oo1lNpk2lpBaRNpym/JVvEuGsaC9x8RM7XPMn3XuO4i8uEik8jQtm3/wBBI47Gd44Bzg1o1JOsbDmURi+EOcl2ZqrgnOc582myvOFYipSpT/l9NkfCcMzf+AbJI6kADzMrzirotstJ/hmcF2JUM9WqGz8R+Wp+S3zca1jR4dFiOCuh5dvED7q6/q81t1cdjN7s0LeJMI1AVP2sbRdQdUEF4EJOrVLZGWFX8QdmYQTE7FXdk8FHg8MXvY0bkL6lRrlrQ3/EALG9lsMJzHUaLSd8RKSEkV3b8ZqdI9SqHibwMJRpzLy4ujkNlddpaneUYBkggws/wzCh9dgeYG09FvGtNifJtOzuFqU8M0OsSZ9CkK3BXZ3OBPi1C0wqWFjAUCSf5WLdspGLp067KmUfAdeUJriPDWkhzarQLSAr3E4TmFX4rDNgw2/RCYUVtA0muJe0lo+Ayl8Ti5Jy08rR0uUd+FuOY5odbEVNHiQOipS2FR5TxAIBhq9SE8pC5LUwoDSw9DdgAQ8c2kGOygztf9k2aDbwdF5WwYc0jOFz7nU9NCuCwjQxpL6ucifCeaO+lA8L6zbGZcSrKhQpZGibxFt/ORqmaWCpkw5xI3i3ndFuw9tGbwNKs9x/uPy+f2T9Dgoeb1HmNBG6uKeHpMINPMR1je8J4timHABvS1vmplJ9Dio1uZrE1a9Oo1lOo4DaQLX6hXeHq1cpD/HG5ESSbadCnMMabTmNI1Xj4S42G5turCri3u8OUW2gAW5JMNVMjhcK5rWZm2J0sSPKdAnuE8Nawh5eHlwEwLW5Qiuwc0nHMWFwiRtrCqcLixoA9zxvtpbcCTB2QiWx/HYWq+o00nwCfFpNtCSdhdZftjTqksYSC5smBo6wjS0xN1u8HVhkwC53UXkSsx2rwdWoC4ty5RLQJOWBcaaTf1W/jqGta+DLJdbGP4FVlxftTYXnzsB8z8kCuC6amgNRoE8yQAPYO9l5Vpd0KokHvMsRyBlx/wDEmF7hWEdzyzsP/sXA/IA+67MOKm6MJyvcseC18RQFRtAgPeS0yAcsE5S3/bWNrpXh2Oq0wDTdE7LV8Iwze9a2Q2CXE/nmqDD4O2m/sd1h5cFCVG3jtyKziOOquJJgHchLYfBPOUvJMzAJmA6LjlMfRaTC8KD6rGu0LhPUC5FuYBTvEcIM1TLEtLo9zHyhV4cFNtE+Q3E84dh4o1A0DNka4TGoImCbAxmEz+pZviFYHryV3gcd3bg8GA36fY6Kv4/gx3jKjDLKpk/6u1Po4X1NyVfl4W8yrsnDkqLTDcKpzSBYdb6bzdONfF3NuNOanwenlp2iNkfFYJ5JO0LDND05uBpB3HUToYhp+KmfPVRrYejUsRr6JfCMJMJqs1wIEW2UWAXh3DGMaQyT6ozcMWmDcIOGq5RJaRO4TgrMqADQjdOwFcZwhtRpvCq3cNFPJ4M2W+quzhni4v8AmylIcMrteZTEQwmMzaAtI2KZqVZ1F0pUwxb8JkKDap1M23QA0cQf4QziGn9MFCeDqL/JBz9PRAiVaIukqoE8k09oi0oFRt9EwFcoP6Vy51MzqV4lQFOwXhMBzfRLtpXvr1U2gSNuXmszQZ71p9kyzTXX5aae3yStNoP6dpsfqnaeI0Bv6QkxojA1vbS+vXojYFpJAJidyvKALnO+HyujViAYy+UbTqpKHKdNrBcSIsJFzfl9EZrQRJLpOgM/LlCru+EXAy+V0Sg8kgg+GZ+fVSM1tGiajAC5oFteW/nKSoGK5gXykC2w0+ycw1LNTaC20Tty+WvySuLwryQT4SN5kkeeiSEZfhjHGqSMu8nM4SJvBGhAW0FM5GljnGwafCScs7AnpqFmeGOZTsKIABd4zq50nUmwPTyVnh6r6sAO7txaPC3xQCdyTYm3w9VoSZrtb2cFN3fUz/bqPILSILXQTpyI05KoqUoqUm7NIcfoB6XW87Q3oBpgnMLzymDBH3WNeyXPJG0enP01Xr+ItWK2cmXaVFu3EllemQbQDtBBsbm0QVDFtFPEVWaCQWj/AFIEJLHVPCw8rEq2czD4lraj63dVWCHwAczRdup1i2s9Fn50NStffu5XjTUWG4XlbmrG5bZnLMbTfWAfnOySp1AWvOaS4ucbDfU+anisQxwa2lPdsBNwQS47mQNvqqbhzCaTpmwn/iNzotPExPFG63Yss/Ukyua6GNOo+F3QgkfPT0CbwGNYGOY8FzHaFsZhvAnqJQsHRkVWEbzHzVnwXDtph7XMEQPESLjUzPVT5EtMFJ/WEI6nQ1R8LQ1gzAak2jYRaYP7K4wlN7m9Rp16KmGIaXjJoRtpZP4bHWgHTnZedOcpy1S5OlRUVSGhgo8RsfopOp6GxhTq1yMpnX83TLHh3hI+yFuSxHG4Nxgtkeeirq/DnBzXNMc/+FrP/wBIhsFrXAWMaqurV2uu0JiFqONLWw4yufhTqQ4hwtZe06QcYJAPIouJxNRktzW+SYC9NpAEfNDdU5tXnf8AvuFz3xYoAG9s3BQ3UydYKM19oQpuYNkxC9RhBsbclCsL8kVz0vXBN0wIlruZXIJqO6r1AFe1gMEGd46qdKlFyfWdPRBYwFwHnJCG53IxGvosjQcptbrc7XOiapvbJls+5AVdh3iSSYj6lFpOibENPI6/sk0NMdp1Id4fiN5nl0RQ4wA2Sdz13uvW1mkAQR/rzI/4RX0aYdcnxCfwqCgNMnRxPSIvJhMsbGUA6/xa3Lmh1sMRc5SLWBn35J7A0nPGbWBcmxidkmBoaFQuIaCYDdQNUriaznACIGaALbaQvME7+5oAIMe1pjRL4vEjKWttfXXf+UJCZXcVdVDhT1bGZ0kQDME33MDRHoY7xANDi4tBIkHqTboL6Kl49g3VKjJLi2PY9D1QMMxzHtyB5gZYvaeZEfNaUTZoOL4uWNE3B0B1ABi0qjpOBk89PLdWHFsSO7a3MC5pvADYgOgddNeqqMNXDvzRer4c0sVf05M3yPK0vpwJsBbXop8PqubqJmDBGn4IUs+Uki8n2RYEkdF0LmzO9guIrywwIB5bpWm8AW3CnTBLQ2JIt5wkaj4JgifrufJU5VuCQei4d44kAgxr5BNvwlSGB7crXAlk7g6eQ5KvYyHwZM/8q373MMtQFzLEOBILANvLZcPmt6I/03w8sFRpNDckCZjy5H7eqZpPNNxa65AuNbKtxZc15cDLZ8O9o0PNP1HF1OmfCx7WzNzJnQyvO4Z1cobwWOD3ObldYWJ052VtRwzyZJBtaFXcKrjIS/4xeRoRzhWDKrP0mPO6pEMLRd48viDiCbbwh90XO015JhtF3xZpOxXmCMTz5aKiRYC5B9NihVKmYxFuqaxTc2gSTmwLkg+6APHUzGgB5fsUKpUkZXBT791hqEOo99rA/UJiBNq5fDEINZ+lh7qT6uqG9/QIAhWZKU7qP1EpuM35dCIAsRdMBMk8yuRXDyXqAEaYi9p+6kKGYnlbnCLQomER9I2Bdc6eQ/PksWaoRw2DJJFmnnyRsXh8lQXBBA8utuabpYYzZ3t8kKthyCJk6mTzTENUGTN/DzH18kZ+HAeOotefP3UKMFpGaPv0kJmhRnUxE/gU0OyWFpSYcTEflxrsrnBNIsLiNRA6nZVBLqLXPIlkQOgN9PT5JQ8daRLfE53haBtslVjs0lFraYqPc8NDnBjTr4jMCw+az9firCXMyuIZPiA+ETYuI1SOHHd1S2uHPZEtEEZXmBmbe+hCK5n9ssa92QnxDWGnWXalVSRPJ5XxlRxyie5tmc20HUXiRPRMcF4sO+fUFNr2EFjZzeJ03LQNSNEvhmnxO8REZZJ1v4bbaBODAtpvZ4mEmC3KdJBJBEfFqgAGNa0UG5mllRzjmZeI8WnqR7qlFRrcwGht+D2Vzx15JptN9TGv5uqWrTaHGRqLRe50/CvR8df5JnNkrUwjQRlm1o8zAPrH3RqjpAI1St/ONd9r2UTmbfaPv+y3UqM6HWYosMtsbaag876fJKNYNXHTf5nzRhipGW0weVoEn5INB15+qra9gGabwTOqtcG85QBOfbk4XJBVS34OUkgepMR6JymWhrNc8aDXSxB9/ZY+Wv8ANP8AZpi+QzXo0nODWuLSTo7RruhGyZx9QFgY0eNsucCNpgfO/qFXimXOjTKJObe433sVLC4V7sSXZv7bwQREAWgDfpB6Ly2rOpOgmVjWsdly1D52HrYiVOhiM9e+hJsDI/hV9ehVZBcQ1obAk3k9DvMolHEODvCWtIGVoAm3OeZVCL016TpykggxZxKbwtdktg3i6oaNEAZmukkXkbneEzhXxma9jTLYa6SC0zr1VIgsa2Iqh0iMs6dFI1BcafNQ4JXFRhD2kQSMx35JjE4Rlri6AFyxos0X5parUcJkDlKk6oWRlhwmCvO8c6RFvumIA+OSWqNM2EfdFqTOyWqvOslMDxzDrvuhuqE7IjKhIMG26EKjjbbVAgBb5rkTvFyAK2liyYM/P2Un4kAiTBEfuqxlJwcI+GYg2+ZtfzTvEWxRdLbk3P8AI2WexoWFHGQZud1HEcVzgtswA3tm+SzrMXA8JMwBb7p/CUzoRmdMkDc8h8kVQWHqY8zlY6Wh2sfFuYGyvf8A9Cm3u8rXOc8Ta5672A09FVO4U1tJzmkSwkvJJuTszy0HO6S4dVEGxi9xq43tO2uyUlY94l9X4vlwpLGOLHmZqHQHm0XIQ+zmFpd6wtgzfSII6/NVmMYazMgZ8ENaAS2SYNuYA3KFgqBpvLXOkBpOXYbfVKkkF2zQYjGNNaoXE5SbEbDSJ+fqgd+0eMTcxf8Ab0VVSoOluazL5b6A/aR8lbcNOUwTmbcxAiYABKBhnPl0MDfFfkBv5TCC5hqtJY4FtidjPTdN4ksENLPIg/VBfXY1kTFRogAAj1P8IQMq2uaKoE/pNyeo3Pqi1DGwJVbhXziNbCmdb/qHXyT+IfqvaxpRhX4OGW7sCx5aZ1uZ9UV1yDsUNrWl14J+19PVTrzAmRA02/lKtgFu6EzBPitpA8xryum2NkSSAJ/jVLGqPzdExdUNYDa2n7BOGlWwdsOAD1aNITDaTSQ51NxgQHNmGmTAd0ukcE4u8+ekjrzITbq7w0AAQ6QZMEbWvop8l3gb/hWP5kKWP/S0ZwTliRY9P9T9l6OIRWhw5WFtNJAsLJOjg2sEAkumfDoY0k7gLi+PERJjxHlsvHo7AmM4mHus2AY3JHI2d1VjxLHF9Foc2Ht3Y0Zi0WvyFkjgcGJAIl0+Ynb0TzX+J4pvDMk+AkkOk3gmxudOipfoT/Yxw52ZsS1sbmbzsUxTaS7STEjkfJV1EZXSWnxQdZEq2pcTsAQIAA8gFRA9gq0fpaPOylXpsM6A7Bv1lVdZ/hswmTuvH8RLWhmUAg2JBv0hMRJuQWEgnTzUMOXgmSDHzRm4l4H9yLcheV6a4DQTF+aAI1njLcgQl3Om90yaYfZpvy6R80g6sRbYJiBtq5Lxrrp9CgvO4P51RiJEzJB/4StUkWmyYETW8h0XJd5vpPVcigKTDsjxOvuByvHuiU8SM5gkHe23luuXKKKshSe1zoYGjWbG4123TvD2im3vA45nmADJLb3M6Gw1sei5cpZUQ+IxJd4AC1rJtIku3J2SAqOAbTABcZM7e2xXLk0OZ4x9QVJdUvlidSn24QhoL3znAO8gXgToea8XIZKPKOIgxOhI5iB0Ktn4oXyCDuTuYuPfdcuUtFJgHSalPO4wQXDzFtlGqQ6qcumWb/Xz1XLlS5JZVcGu9xJvl+/0TmJN7c4/PZcuXqQ+ByvkLSMeS6rU1Gy5crfAismX2sJ01U8ZcN5SuXLnirTL7H+HEATvt5ImOomozw6g+Kf8Lkx1kfNcuWvkf8WvvIY/meYXu2ZS4zAfIAOgJAgx6r14ayS57sp1IAm94knSFy5eVR02M0a1GBNQ6RGUgxtcJcUmvvnhw0sfTQLlydBY5Qr2DJDo0N7e4RA+4O3kuXJolh8Pizmg6bI1cPMOEZgZBMW5LxcmIC97nDM4GZg3Hmi1HNeABYDb91y5MAVOjlGYSD0hDpua49b81y5MQDE1qd4nNHp1STqvOff9ly5NgANf8hcuXJ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https://encrypted-tbn1.gstatic.com/images?q=tbn:ANd9GcQ7HAICyC5Bjsyxz_s8a51ZZNUGH1rRloOmka8DAzwyPmtF_u0S"/>
          <p:cNvPicPr>
            <a:picLocks noChangeAspect="1" noChangeArrowheads="1"/>
          </p:cNvPicPr>
          <p:nvPr/>
        </p:nvPicPr>
        <p:blipFill>
          <a:blip r:embed="rId3" cstate="print"/>
          <a:srcRect/>
          <a:stretch>
            <a:fillRect/>
          </a:stretch>
        </p:blipFill>
        <p:spPr bwMode="auto">
          <a:xfrm>
            <a:off x="0" y="0"/>
            <a:ext cx="4178988" cy="3284984"/>
          </a:xfrm>
          <a:prstGeom prst="rect">
            <a:avLst/>
          </a:prstGeom>
          <a:noFill/>
        </p:spPr>
      </p:pic>
      <p:pic>
        <p:nvPicPr>
          <p:cNvPr id="28680" name="Picture 8" descr="https://encrypted-tbn2.gstatic.com/images?q=tbn:ANd9GcTZb0qLNDfa9viTvuNWuhGJ31hBFKmUh2xVjItniVvKPd42lk2L2Q"/>
          <p:cNvPicPr>
            <a:picLocks noChangeAspect="1" noChangeArrowheads="1"/>
          </p:cNvPicPr>
          <p:nvPr/>
        </p:nvPicPr>
        <p:blipFill>
          <a:blip r:embed="rId4" cstate="print"/>
          <a:srcRect/>
          <a:stretch>
            <a:fillRect/>
          </a:stretch>
        </p:blipFill>
        <p:spPr bwMode="auto">
          <a:xfrm>
            <a:off x="4211960" y="3284984"/>
            <a:ext cx="4932040" cy="3573016"/>
          </a:xfrm>
          <a:prstGeom prst="rect">
            <a:avLst/>
          </a:prstGeom>
          <a:noFill/>
        </p:spPr>
      </p:pic>
      <p:pic>
        <p:nvPicPr>
          <p:cNvPr id="28682" name="Picture 10" descr="https://encrypted-tbn1.gstatic.com/images?q=tbn:ANd9GcQhvuwKl0_zOXsrA88Y6EzW2nf299fd4jKz4teKjubRgbL9RgcN"/>
          <p:cNvPicPr>
            <a:picLocks noChangeAspect="1" noChangeArrowheads="1"/>
          </p:cNvPicPr>
          <p:nvPr/>
        </p:nvPicPr>
        <p:blipFill>
          <a:blip r:embed="rId5" cstate="print"/>
          <a:srcRect/>
          <a:stretch>
            <a:fillRect/>
          </a:stretch>
        </p:blipFill>
        <p:spPr bwMode="auto">
          <a:xfrm>
            <a:off x="4211960" y="-1"/>
            <a:ext cx="4932040" cy="3270159"/>
          </a:xfrm>
          <a:prstGeom prst="rect">
            <a:avLst/>
          </a:prstGeom>
          <a:noFill/>
        </p:spPr>
      </p:pic>
      <p:pic>
        <p:nvPicPr>
          <p:cNvPr id="28684" name="Picture 12" descr="https://encrypted-tbn2.gstatic.com/images?q=tbn:ANd9GcQkm5_l6L-GwAqOWUXKJRHwVufq-jIK_edMwUahJCtPBNc4EooIZw"/>
          <p:cNvPicPr>
            <a:picLocks noChangeAspect="1" noChangeArrowheads="1"/>
          </p:cNvPicPr>
          <p:nvPr/>
        </p:nvPicPr>
        <p:blipFill>
          <a:blip r:embed="rId6" cstate="print"/>
          <a:srcRect/>
          <a:stretch>
            <a:fillRect/>
          </a:stretch>
        </p:blipFill>
        <p:spPr bwMode="auto">
          <a:xfrm>
            <a:off x="0" y="3496892"/>
            <a:ext cx="4499992" cy="3361108"/>
          </a:xfrm>
          <a:prstGeom prst="rect">
            <a:avLst/>
          </a:prstGeom>
          <a:noFill/>
        </p:spPr>
      </p:pic>
      <p:pic>
        <p:nvPicPr>
          <p:cNvPr id="28686" name="Picture 14" descr="https://encrypted-tbn3.gstatic.com/images?q=tbn:ANd9GcSFNZecxlYZwYsdDMEHNWAZpZuuAXxh6sSZMcBCPfDoI5ig-u5sQQ"/>
          <p:cNvPicPr>
            <a:picLocks noChangeAspect="1" noChangeArrowheads="1"/>
          </p:cNvPicPr>
          <p:nvPr/>
        </p:nvPicPr>
        <p:blipFill>
          <a:blip r:embed="rId7" cstate="print"/>
          <a:srcRect/>
          <a:stretch>
            <a:fillRect/>
          </a:stretch>
        </p:blipFill>
        <p:spPr bwMode="auto">
          <a:xfrm>
            <a:off x="0" y="0"/>
            <a:ext cx="4139952" cy="3449960"/>
          </a:xfrm>
          <a:prstGeom prst="rect">
            <a:avLst/>
          </a:prstGeom>
          <a:noFill/>
        </p:spPr>
      </p:pic>
      <p:pic>
        <p:nvPicPr>
          <p:cNvPr id="28688" name="Picture 16" descr="https://encrypted-tbn3.gstatic.com/images?q=tbn:ANd9GcS9QIQXd_N7NZAZArSRRmHKmGIB_84T7hFsX5neP2EP2WT8U7Sz"/>
          <p:cNvPicPr>
            <a:picLocks noChangeAspect="1" noChangeArrowheads="1"/>
          </p:cNvPicPr>
          <p:nvPr/>
        </p:nvPicPr>
        <p:blipFill>
          <a:blip r:embed="rId8" cstate="print"/>
          <a:srcRect/>
          <a:stretch>
            <a:fillRect/>
          </a:stretch>
        </p:blipFill>
        <p:spPr bwMode="auto">
          <a:xfrm>
            <a:off x="4207551" y="0"/>
            <a:ext cx="4936449" cy="3284984"/>
          </a:xfrm>
          <a:prstGeom prst="rect">
            <a:avLst/>
          </a:prstGeom>
          <a:noFill/>
        </p:spPr>
      </p:pic>
      <p:pic>
        <p:nvPicPr>
          <p:cNvPr id="28690" name="Picture 18" descr="https://encrypted-tbn1.gstatic.com/images?q=tbn:ANd9GcTuf6VipJi1-Zs2b_palkYOFAOJcKbqxDWvv32cD6TrY9sPcrwO"/>
          <p:cNvPicPr>
            <a:picLocks noChangeAspect="1" noChangeArrowheads="1"/>
          </p:cNvPicPr>
          <p:nvPr/>
        </p:nvPicPr>
        <p:blipFill>
          <a:blip r:embed="rId9" cstate="print"/>
          <a:srcRect/>
          <a:stretch>
            <a:fillRect/>
          </a:stretch>
        </p:blipFill>
        <p:spPr bwMode="auto">
          <a:xfrm>
            <a:off x="4194611" y="3284984"/>
            <a:ext cx="4949390" cy="3573016"/>
          </a:xfrm>
          <a:prstGeom prst="rect">
            <a:avLst/>
          </a:prstGeom>
          <a:noFill/>
        </p:spPr>
      </p:pic>
      <p:pic>
        <p:nvPicPr>
          <p:cNvPr id="28692" name="Picture 20" descr="https://encrypted-tbn1.gstatic.com/images?q=tbn:ANd9GcQ4Rn8gpdje32S-1UJI0--_P3adNxw6IC1SBHL8n1zLSu-Y8j0"/>
          <p:cNvPicPr>
            <a:picLocks noChangeAspect="1" noChangeArrowheads="1"/>
          </p:cNvPicPr>
          <p:nvPr/>
        </p:nvPicPr>
        <p:blipFill>
          <a:blip r:embed="rId10" cstate="print"/>
          <a:srcRect/>
          <a:stretch>
            <a:fillRect/>
          </a:stretch>
        </p:blipFill>
        <p:spPr bwMode="auto">
          <a:xfrm>
            <a:off x="0" y="0"/>
            <a:ext cx="4263899" cy="3356992"/>
          </a:xfrm>
          <a:prstGeom prst="rect">
            <a:avLst/>
          </a:prstGeom>
          <a:noFill/>
        </p:spPr>
      </p:pic>
      <p:sp>
        <p:nvSpPr>
          <p:cNvPr id="28694" name="AutoShape 22" descr="data:image/jpeg;base64,/9j/4AAQSkZJRgABAQAAAQABAAD/2wCEAAkGBhQSERQUExMWExUVGBcWFBgVFRUVFRQXGBgXFRUWFBUYHCYeFxkjGhcUHy8gIycpLCwsFR4xNTAqNSYrLCkBCQoKDgwOGg8PGi8kHyQsLCwsLCwsLCwsKSwsLCksLC4pLSosLCwsLCwsLCwsLCwpKSwsLCwsKSwpLCwsLCkpLP/AABEIAOEA4QMBIgACEQEDEQH/xAAcAAEAAQUBAQAAAAAAAAAAAAAABgIDBAUHAQj/xABHEAABAwEFBAgCCQICCAcAAAABAAIDEQQFEiExBkFRYQcTIjJxgZGhscEUIzNCUmJy0fCC4SSSFzRTc6Ky0vEIFkRUdLPC/8QAGQEBAAMBAQAAAAAAAAAAAAAAAAIDBAEF/8QALhEAAgIBAwIFAwIHAAAAAAAAAAECEQMEITESQRMiUWGRBTJxFKEVQoGxweHx/9oADAMBAAIRAxEAPwDuKIiAIiIAiIgCIiAIiIAiIgCIsW8LzjgYZJXtjYNS409OJ5IDKXlVyXaXpkkJLbDFkNZZRkebQSAPOp5KJybeW2TtOtcpPCLssHm3CCoOaRNQbPoaq8DxxXzjLtNaD3pZ3Hm4n0pvVVm2/naQDPLQbnPOvmimmd8Nn0ci5jsv0qNPZnyb+I6jgTTUKdWLaazytaWTMOLTtU+KknZBqjaIvAV6unAiIgCIiAIiIAiIgCIiAIiIAiIgCIiAIiIAiLWbQX6yyQulk3ZNG9ztwH7oCztRtNHYoTI/M6MaNXn5DiVwbaXa2a1yF8rsR+4wZMjB08fmrW020kttmMkjsh3G7mjcAFpw/CCfjpX5lUNuRojFRLFqnOrzXka0HiPksczudmK0Ghdk3+lo181WIcTq97yyHgP4VXPBn2ya7mNBJPpou0dMT6Q/Svp81kwSSHIjGPKo/dWSCcgKDeNT50/dXbO413oKMyQuYMuzXUf24KqzSOwZEjiATVp4t4g/JZEsWOh4DzVprADTP5eIUOol0k02F6TJbM8R2gmSE6HUgbiP2XcLJa2yMa9hq1wqDxC+XGwUJ4VqP28d66x0U7Vk/wCHkORrg5Hh4H4qyMuzKpx7o6iiIrSkIiIAiIgCIiAIiIAiIgCIiAIiIAiIgPCVxjpF2gNpd2SerbVrBxFc3eZHoAupbU2zq7M8jU9kf1ZfCq4ffFcBPE0HLd81TkfYvxR7kYc3U+bvAcPNY7m5guB5BbP6IS2g/F6U19FbmshxYQCTvpr4fzioWW9JjxOc7PuN3UzP9yqsAJyFa6jVzv1O3DkFuLDcjnnCBmKYuDRuBPyUmufZSpqe6PKq48iXBOONshLbBI6ga0MHEDTzV6w3KXyUFSB3iV0G0XMO40UG8/ssq7rmDBk2g3fuqXNsuWNIiU1yUbkMxp4c1gz3UKA0yPsVP7VYaZkLVy2EUc2mRzCgm0yTjZEbLZc3MI73piGYI8f3WTdEhhna9pw0IPpr5jI+CyZbPRppkR65LAa4uZiGrT2h7H2IK0RdmWSo+gbnvETxNeKZ5OpucNR/OKzVzro1vj6x0JPeAIHNuWX9Ov6RxXRVqi7RkkqYREXSIREQBERAEREAREQBERAEREAREQEc26P+HZ/vWeeq5ResBdHGeNSfWpXSuky0FlngI/27K+Aa8/IKIXfA2TA06Au+JWbLyasPBG7FdTg0ZZ0AH6n9o/InkFJ7t2UAbUZOdq6lS0HhX7xGfmt0yyNa4kALMjkVL9zWjEs90MjaGMbRo8y47y47ysyGAAU4K4169a5KFmN9Fz/miyQwAICvHErtC7MW1CtVgMgAy9Fm2grDcc1AkR2/IOrlBGh+eRCj9laGSGvdrQjkez8/ZSnaOPE2vDRRmaKuJ3L4/wB6q2BRM3eyVsw26EjL60sPrhPsR6LtoXzfPeP0eWOZu6QSU8m1+Huvouy2gSMY8aPaHDwcKj4rTDgx5OS6iIplYREQBERAEREAREQBERAEREAREQEE6Ya/QQRuePgQobs5bPsnH73zofiSp10qMxWLDTfUeQquT3XbsMMXFrgP+L+6z5OTVi4OlS5FXoXoWVFfBY5tTG6uCpaNUWbAKqi1wvVm73WVDag4JaOtGQvHaKzPPQLUWm3ybiGjiaAe6NhI2MzVaMK1UNoxHO1RZ7g5p9q5rM6p7aUeHDwXKO2Yt8WMmM01UMdNkRxBHgdQPUe66M5mJuYzXN74gLHzM4HEPDX5LsdmVz3RqLXGZOrYBUuB8zkvo/ZqzOjsdnY7vNijaa8Q0BcI2YhLbZZ5aVYwhxqKg8vdfRDTktUGjHkT2Z6iIrCkIiIAiIgCIiAIiIAiIgCIiAIiICP7b3cZbK7CKlpxUGpFCHAeRXBrVH1ZLdwla4eFRX4e6+mCuUdKmzLYyJoxQSYg4bg7JwI8SPdU5F3L8Ut6Nzag4saG5VAqVGr2vqzWfECx88jG4nBv3W6VcdG+5UrDTJCwtNMTGkHXVoWjj2TiZiycS+uM1NXV1rnpyVG17myNtbEXuXa82mQsjgiYAHmmJzn0ZSpJLQMwTT9JUwu55FOBAI5VVV27PxxdyNrOJAFT6LKkioVGbXZE4xa2bMi0DsrT226w7CSA4A1c1wJDhw+C20laL2yurlULie5JxpHNx0c45XnrMMbi04aDRpJaCeVaaBSK59mXwOPVzEt1wHNg5AagKVGxg/dHoq+qoFOUnLkisaXBjRg0z1US2ruury8fhofCqmQCxL0gbVtWl+IkYQNagjM7gudrItb0aW4bEGxxNpmHMB51/nsuuBc5u6xuMsbKU7YJpoAOHgKrowVuDe2U6ul0pBERaTCEREAREQBERAEREAREQBERAEREAWi2zsgksrqioaQ4+Gh9j7LeqxbIcbHtpWrSPZRkrTROEumSZCNnoy2ztjJr1ZcwHi0GrPYgeS2AiqsaJ4Y1zAKFtMuG4rxtqWN8HqQW7oyJntYCStLaL6jZQuxucTo1jnU8Q0K5NPifnoPiqqt30UeeDrVFx97tIoKGu4an9ljWaWRx7cTY+YfiNN1aAZrIEsIzq0eisS31FWgdXkAT8F2vU7v2RfFvdGQH5tOjuHJyzvpYIUZtO08JPV9pznaNDHk8OH8os27430OKoG6p9lxunR1e5shPmq55B2dSTWlATpSunitcZKFSvZdlWF3OgPuR8FZFdWxRll0eYtbPXa7H1r2lopRoOprvpuCkQXgC9WqMVFUjz8k3N2wiIpEAiIgCIiAIiIAiIgCIiAIiIAiIgCIiA1t8WBro3uDRiprQVIGdKqIQsqaFdAIUJv6wmB+Idx3dPA/hKoyx7mvT5K8phXjdBdUte5hIoCKGh40Pio5BcksZd1znWjMFpBwUzzGEZaKVw2zEFVg3rMlRuU6ND1Ubf/TPJxVFXihZUZH33cFkNjlObImRCuIUzcN2u4U+K2waOCrDPJTsl1L0/dmsu+6mRnFSrqULjmeNByWZaNFde2gWqttvAqolble4rnQZkmgC6FdVk6uJjd4FT4nMqD7IR9baATnSpHID+9F0RacUaVmHUTt0ERFcZgiIgCIiAIiIAiIgCIiAIiIAiIgCKmSQNBJIAGZJyAA1JK5RtX08RxOMdjjE5GRleSI6/kaM3jnkPFdSsHWUXAru/wDEBaw/62KF7fwtD4z5Oq74KaP6b7K6zufGx4mw5Rvb2Q7dieD3d670sEzvTaqy2aRkc88cT30whxpUE4QeAFcqlVX1eNnbBIZ5GCPCS6pBy/KBmTwovlzaS+ZLRK+WVxke4gkn4AbgNw3LAF4uBFaZZaZkczv3rvSuGdo7MbZgNQatObTxBzHstzd17NcKE581Bdltoo54WxONJGANFfvAZAjnSgIWdNE5ubCvOl5XTPQi7Vk96xvFW32xrRmVATfMzd1V4bfPJuomxZ1+xJL2v4aNP9lo2F0p5fFV2K5yTV5qfZbK1SxwxlziGhupUW/Qi7fJjy7Tvu9rZI8JcXBpa4d9lCXgH7pybmpw3pRu/qmyOnDcVKso50jTvDmgZU46ZL572hv82iTFo0ZMHAcTzK1DZC4r0McKgkzDkpytH1DJ0lXc2lbXGK0I72/j2cvNb+yW1krA+N7XsOjmkOB8CF8fyz1cBuFPQaeqlWyG389hfWJxLCayROFWO5j8Lqbx51U+n0K6Pp1Fz2x9OF3uaDI6SJ29pjc+h/UyoIUruPayy2yv0edkhAqWioeBxLDQ+yjTOG3REXAEREAREQBF4SojffSNDC7q42mZ+6hDY/8AOdRzAooTyRgrky7FgyZnUFZLqpVcun6WpqBzYYwDxLyaA0J3A8FgDpatbjk2If0njxxeCpeqxm1fS9Q/T5Ow1Sqhmwu2b7W+SOXBiaMTMG9taH3pnzW+2ov5tjssk7s8A7I/E85Nb6/NXY5qatGHNhlhm4T5Od9M+2RaPoUJzcA60EHRpzZHXnqeVBvXGZHDfqsu+r0fK98j3YnyOLnHiTqVqGuWqq2II8tbQvLNaDTWhGRXspqFjRO7R5qJ0vzSFJG71amORV2N+QQFttoLSCDQjQ7wpFd+3M7RRwbIBTXI+o19Fq7quV9qlbFFTE6ubjRraCpLjuCz7b0f26E52dzxxjpIP+E19lx4urlDxel1ZvYOkKL70TweRaf2WWekmADKKQn+ke9SoNPcdpZ37PK3xiePksdlje40ax5PANcT6AKr9ND0LPHl6k2tfSg8ikULW83uLvYUCit67QTWg1leXcBo0eDRks+x7B26UAtszwDvfSP/AJyD7KQ3X0RSkg2iZkQ/DH23+po0e6uhp64RTPULuyBR5lXXvwim/fyHD91I7bsJa4pjGyF0la4JABgw8anJruROW7ioxe9kfC8xSNLHg0c06jf812SceTkZJ8Cyy5VO/wDgXktoJyCtudhCqjbRRJlxgotjdFvfDK2WNxY9hq1wNCD/ADctaFfa+i6jh9ObA7cMvCHOjZmAdY0aH87PynhuPkpWvlvYnaB1ktcUrSaBwDx+Jhyc309wF9QxShzQ4GoIBB4g5gqMlW6IFaIigdCIiAwL9jLrNMG1LjG+gGpOE0A5r5+NoINSaO1rvrXdwX0gopefRpYppDI5jmE5uEby1pO84d3lRZc+DxKZ6Wh1q0yaa5OJT2oHhU6+tRVZNiuqWWhbG4Mc/qw9wLYw52Wb6UXSLq2as8MT3thaZILSO04YnFgcBSp8/Rbe9LHVtti3VZaGeYGKnmPdVx0vqzVP6q78qLuxOw7bC0uc4STPFHOAo1o1wsB3V36lc56adrOtnFkYexDm+n3pCP8A8g08SV2O7bdjs7JHH7lXHwHa+BXyzf8AbS+eWQmpe97s9+JxOfqvQxQUVt2PHyZJZZuU3bMCY1FOH/dYbSr7XK1K1Ws4eFYzsnhXg5UzDfwUWBJoVOOjHYtlra6ac1jY7AGA0xuoCcR3NAI01UHrULq/QnJ/hrQ3hKCPNoHyU8auRVmbUdiYWbZuzwP6yKBjCW4SWihw60WeY65gD4LI1CxnShh7wpzIWxOjA9zwzEaV8iVT9LP5h6q6LXGfvN9QvTMz8QPmF3qRHpZb60HNe90czoFViB0+Ktu15lL9BxyVAZcycz8V897WXn9Jt80g7uMhv6WdlvwXd7+ncyzzOb3mxvw/qINPdfO0cdPHes+bsjVp1yyi0GpAV+qxnntrIYFmNZUFXVUgK9GPVdOl+wMOIFfRPRVtJ9IsxicavgoOZjI7B8iHDyC+ebOpp0abSfRbwiLjRko6mTgA49h3k6nkSpNXGit82fRSKlFQdKkREAREQEJvoOjmmYDRshDiOO/41Wvkc9xqXOJIpWp04eCmG0N1dazE3vtrT8w3t/ZQ6N1dcqVryAzNfQrlHGzH2v2mFlu0QB1JJg7TVkRcanzzaPNcKtEuNxPpyC2+01/PtUz3k9kmjRwaMmj0C0rnK9bKiaRbovHIStxd2zuKPrp3dVCe7QVkl5RNO78xy8Vy6OmjEZJAaCScgACSTyA1W5h2QmI+twWcHTrTR58ImgvPotxZrZgGGyxiEuIaCO1M79Upz8m0C6Ts/brMxzWxRgODal5YA55AAJL9SSanXesmfUxxNL1LcWDJl+1bd2c4sOwzMgWWqeuXYi6lhP6nYnU50CnWzF2Ps0pj+j9VG5oJIdK6pFA0OkNATSugW5t9pEoxNJBGtCR4HJeTbXPbY5QXfXR4AwkVxNcadobyKEeiz4/qSUulr9+Tdk+kycU0+9P2su29rhhwsbRxoXFuKh5V+K8bYgxuJ0wA39hgA86KPQdIUlKPjBzABYcJzy0KvbQWiZkYdhe0EA5jKhz0OSzZtZknkuNpfsvgSwfpUoTgn6uk2/mzaWm3tDKxyGU6UaGgeNaFYcV7ua8dYw0OW7I110WPddus8zmmMBsoFc3ED81WVo7wV69LXXsh2MAfhaMVNSaaBVS1WaLUlL+hv02DTaiLisf5dJfFG3fMwCpoPGgHuqfpbA3FiaOBaRqchUjJa7Z664LY+sj3uLAKR1o0Dx1d/ZSa03jZrN9XGxrnDUDQeLuK9LJ9Qbjcaj78/B4WXRY8MnGUm38I11usjDC4ySdk0qA2p1G8LmO1PR6+R0lpsbMTCTWOlHk1o4xN3t3011Uq2wxShxhd1ZPeYe4eYrofZXbBfLzDGCRkKVoGg7qkDesn8Syd3fsVPHCO8TidiumaaVzWRPe5lS9rWkltPxDcqnR0JDgQRkQRQgjUEHMFdmsdvk6x75IerLjRriwNMjRXBVw79M6cis+99nbPbR9dE0uw06xowyDgcY1pwNVvWpSlTRrWlbxqaZwnErkeoKyL6uw2a0Swk1Mbi2tKYhq13mCCsUHmtaZkaNhHEVda01/mSxLM86aj4cws1jd9a/LxViIM6F/pOtH4j6IoJU8UU9irpPq1ERYy0IiIDwqB7TWfC+drMsbXabi5ufx91JdqL9NlhxMYZZnnBDGMsbzpiP3WgVcSdwUJsN3SRt+sk6yVxMkrtxe81Ib+UZAeCryZYY1cnRZDFLJ9qNVd3R1ZGsGNhlNBVz3HPLgCAFYvPovssgPV4oXbi1xc3za75EKWRvoAOCrMiwxzSfmUj0XjS2aORWDo4lbbWRzAOiJrjb3X0Io07wc8xwBW3202ckMjHwtfKHUZhaCcJ+6ABo2nwU4t9cHY7zS17eZacx5tLgoeNrZMZxVaAcg3L/MN6sy6iSipVY0+jWabjdF64djG2eF01rH1ueBgdmwUI1BoX+tFnR3MXBskMuKuWEihH9enlRaO/dqMbo6uxDE0EaVFRVUXDeEonMcVX56bqVyJ4Zb152SfjO5I9XHhjpl0KdPn2JLBaOqeQ/LEDUDOvNvmsC87pnlJfEwuZQVpTUEnSq3hu5kr2ku6uRtaCuR4rJuG2B7nxOqMJoXNzFQdKqmMH1q+C9Z+nG57WvijXbB7I9Y/r5m9lho1p3vBzJHAfFT683swODgCKZ10oqLOMDMLO0B6rQX4XPa6Mgtr+GtfUjNbpTWOHB47ctVm6m/+EGNyh0hcxzY6OJYSDSg7u/gsWe9XsD2HMnKrdMjXs8BXNZd4wuie6JzyaAEnyrp4LRvvJgqBVx5CvvovOj13ue9iwYsa6ocMuXDekkcvZxVcC2grU+SlzrnnLMQZhJ+880A5kaqMWWy2p9HMhkaBmCGPPpQZLMt992uOFzHPea50e1wcPxULtfBWqKvzHl6vR+NPrhK/Yty3fiElZC+le1pWlK0B03hLJbQyPBTu6cc+J8Fk3FAJIXMH3mEDxpUrSFzsIbgcH50JBAIrnlTLxqoqHibI2y0unjFRklxz3/JtbZJ2hkSKN40BoAaH+aqWXNZHxjC9xJGRHA71o9kLpkkAdK76mI1aMu24HEGN4iup+Kl7YqHPU5nxOZXowwdEUjy8uoU3UeEq/JGLy2Ehntb7RLVwcGUYOy3stDauIzOi2Mez9nYKNgjA/Q35hbG0ygGm9UxiqnJye1mZKK3NFbdirNNX6sRuP3o+yR4jQ+BC53fV2usdo6iUjMVjf92RpyBPA7iF2qOzgqC9Mtz47GyWnahkAJ34JMj5Yg31WnBOUXRnzKMlaIR9H/L7rxRbrH8T/mRb/E9jJ0n2si8qvVQArNptAY0udoPfkry0V+zFzgwaDPzP9lGTpEoR6nRq7wvF0hqchuHALVWl+i2BaN+fwXslnY7VoNNF5OqxSzQcU9z2NPOOKVtbGsgLXHM+itW68mMyBz8VnT3eymTaeGShl63O5klWPNDudn6FU4MWTFDokaMksc5dRu3XmxwAJzdlv+JWimu5s5wO7zXZEZE+av2KwukkY3IuLgGjdU5Znhv8lajut1nntI6wy9TI3G+lKyubjlDRuY3EwBb4wk4uS7GDJlhCSSMT/wAhio7Qa6oNZCR5tPdK3N12QwEsw/1ZZ8cxzWY29QW115f91cuy2tkJp2eRANQsUoqS9DFkyTb8zMC/DiaMDqPpUGuh58lkbM2+OBrYycTjm534nnMn1WReFkhcauY0nSoFFFL9MTXloirQDR7m+GQOSpeNt+VkvGk4eG3sX9rppxK6eAva0AdYWEgVrQHLLgCtdBtpacgbQ88nEOHuFLrNax9Ga0OiLHjCWAHEAdarWwXPCHU6ttP0g6+IUnJQ2N2HXRxxUZq6NNbGOtbQ9zu251C7d1bW59kakkgDwK2mztrjsby7qGzGooXVDmjfh+6DzKzmXTHCKhpAOuZNKncFILFs8zXqW+LnOd6gUC7CMpO0z0FrcE4O4vf8L/JsbB0gWV47ZdCeD2mnk4arbS3pA8Ur1tRoxpkqPSg81rYbpA0axv6Y2j3zKzYDhyyC39T4Z42RQu4f3/0RO+LvYx7JIojZhipTLtnlGMm+NVhR2ISEhxOeRyoB4Lb33ahJNQHuCnmcz8lEb+2lELqMFS3NxrQAcMt6zOnLykoZJOSU9ySQ2BzMLWyGjdGuGnGlOK29nspJq4jw09FFbi2iZOA6tHH7pyI/db2O3Z1Wlcl8+NjLmsIrVUYKKt1q7IKsvnU5UUxsra+i1W3TQ+7rSD/syfMEOHuAst861m1NmmnsU0UEbpZHgNwsFTQuFT4U+KlDmiE+DgFHcPdeqWf6Kbz/APZS/wCaP/rRbaMdo+qV6iKJwKN3l9q/+bgiKE+C3Hya52i9boiLGegeTaDxUav3UeKIuSJFWyH+uw+Lv+VyN+1vT/5Mv/1xoi3ab7X+Dy9TyjSWDuHxPyWRdX2o80RePH7SWTk28+qiF+/6y7/ds+aIo4+WVRMq4++Ft4/tgiLLn+86zbXn9k79PyUjuf7NvgERbsH3FsftM5y1E2jvEoinqOEX4u5EoftH+JXPNo+9N+v5hEWXT8ln87Mm4tWLotl3LxFtiWS4Nk/QeSsuXqKyRXEsPUh2Q+0f+n5hEUsfJXl4JUiItZ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96" name="AutoShape 24" descr="data:image/jpeg;base64,/9j/4AAQSkZJRgABAQAAAQABAAD/2wCEAAkGBhQSERQUExMWExUVGBcWFBgVFRUVFRQXGBgXFRUWFBUYHCYeFxkjGhcUHy8gIycpLCwsFR4xNTAqNSYrLCkBCQoKDgwOGg8PGi8kHyQsLCwsLCwsLCwsKSwsLCksLC4pLSosLCwsLCwsLCwsLCwpKSwsLCwsKSwpLCwsLCkpLP/AABEIAOEA4QMBIgACEQEDEQH/xAAcAAEAAQUBAQAAAAAAAAAAAAAABgIDBAUHAQj/xABHEAABAwEFBAgCCQICCAcAAAABAAIDEQQFEiExBkFRYQcTIjJxgZGhscEUIzNCUmJy0fCC4SSSFzRTc6Ky0vEIFkRUdLPC/8QAGQEBAAMBAQAAAAAAAAAAAAAAAAIDBAEF/8QALhEAAgIBAwIFAwIHAAAAAAAAAAECEQMEITESQRMiUWGRBTJxFKEVQoGxweHx/9oADAMBAAIRAxEAPwDuKIiAIiIAiIgCIiAIiIAiIgCIsW8LzjgYZJXtjYNS409OJ5IDKXlVyXaXpkkJLbDFkNZZRkebQSAPOp5KJybeW2TtOtcpPCLssHm3CCoOaRNQbPoaq8DxxXzjLtNaD3pZ3Hm4n0pvVVm2/naQDPLQbnPOvmimmd8Nn0ci5jsv0qNPZnyb+I6jgTTUKdWLaazytaWTMOLTtU+KknZBqjaIvAV6unAiIgCIiAIiIAiIgCIiAIiIAiIgCIiAIiIAiLWbQX6yyQulk3ZNG9ztwH7oCztRtNHYoTI/M6MaNXn5DiVwbaXa2a1yF8rsR+4wZMjB08fmrW020kttmMkjsh3G7mjcAFpw/CCfjpX5lUNuRojFRLFqnOrzXka0HiPksczudmK0Ghdk3+lo181WIcTq97yyHgP4VXPBn2ya7mNBJPpou0dMT6Q/Svp81kwSSHIjGPKo/dWSCcgKDeNT50/dXbO413oKMyQuYMuzXUf24KqzSOwZEjiATVp4t4g/JZEsWOh4DzVprADTP5eIUOol0k02F6TJbM8R2gmSE6HUgbiP2XcLJa2yMa9hq1wqDxC+XGwUJ4VqP28d66x0U7Vk/wCHkORrg5Hh4H4qyMuzKpx7o6iiIrSkIiIAiIgCIiAIiIAiIgCIiAIiIAiIgPCVxjpF2gNpd2SerbVrBxFc3eZHoAupbU2zq7M8jU9kf1ZfCq4ffFcBPE0HLd81TkfYvxR7kYc3U+bvAcPNY7m5guB5BbP6IS2g/F6U19FbmshxYQCTvpr4fzioWW9JjxOc7PuN3UzP9yqsAJyFa6jVzv1O3DkFuLDcjnnCBmKYuDRuBPyUmufZSpqe6PKq48iXBOONshLbBI6ga0MHEDTzV6w3KXyUFSB3iV0G0XMO40UG8/ssq7rmDBk2g3fuqXNsuWNIiU1yUbkMxp4c1gz3UKA0yPsVP7VYaZkLVy2EUc2mRzCgm0yTjZEbLZc3MI73piGYI8f3WTdEhhna9pw0IPpr5jI+CyZbPRppkR65LAa4uZiGrT2h7H2IK0RdmWSo+gbnvETxNeKZ5OpucNR/OKzVzro1vj6x0JPeAIHNuWX9Ov6RxXRVqi7RkkqYREXSIREQBERAEREAREQBERAEREAREQEc26P+HZ/vWeeq5ResBdHGeNSfWpXSuky0FlngI/27K+Aa8/IKIXfA2TA06Au+JWbLyasPBG7FdTg0ZZ0AH6n9o/InkFJ7t2UAbUZOdq6lS0HhX7xGfmt0yyNa4kALMjkVL9zWjEs90MjaGMbRo8y47y47ysyGAAU4K4169a5KFmN9Fz/miyQwAICvHErtC7MW1CtVgMgAy9Fm2grDcc1AkR2/IOrlBGh+eRCj9laGSGvdrQjkez8/ZSnaOPE2vDRRmaKuJ3L4/wB6q2BRM3eyVsw26EjL60sPrhPsR6LtoXzfPeP0eWOZu6QSU8m1+Huvouy2gSMY8aPaHDwcKj4rTDgx5OS6iIplYREQBERAEREAREQBERAEREAREQEE6Ya/QQRuePgQobs5bPsnH73zofiSp10qMxWLDTfUeQquT3XbsMMXFrgP+L+6z5OTVi4OlS5FXoXoWVFfBY5tTG6uCpaNUWbAKqi1wvVm73WVDag4JaOtGQvHaKzPPQLUWm3ybiGjiaAe6NhI2MzVaMK1UNoxHO1RZ7g5p9q5rM6p7aUeHDwXKO2Yt8WMmM01UMdNkRxBHgdQPUe66M5mJuYzXN74gLHzM4HEPDX5LsdmVz3RqLXGZOrYBUuB8zkvo/ZqzOjsdnY7vNijaa8Q0BcI2YhLbZZ5aVYwhxqKg8vdfRDTktUGjHkT2Z6iIrCkIiIAiIgCIiAIiIAiIgCIiAIiICP7b3cZbK7CKlpxUGpFCHAeRXBrVH1ZLdwla4eFRX4e6+mCuUdKmzLYyJoxQSYg4bg7JwI8SPdU5F3L8Ut6Nzag4saG5VAqVGr2vqzWfECx88jG4nBv3W6VcdG+5UrDTJCwtNMTGkHXVoWjj2TiZiycS+uM1NXV1rnpyVG17myNtbEXuXa82mQsjgiYAHmmJzn0ZSpJLQMwTT9JUwu55FOBAI5VVV27PxxdyNrOJAFT6LKkioVGbXZE4xa2bMi0DsrT226w7CSA4A1c1wJDhw+C20laL2yurlULie5JxpHNx0c45XnrMMbi04aDRpJaCeVaaBSK59mXwOPVzEt1wHNg5AagKVGxg/dHoq+qoFOUnLkisaXBjRg0z1US2ruury8fhofCqmQCxL0gbVtWl+IkYQNagjM7gudrItb0aW4bEGxxNpmHMB51/nsuuBc5u6xuMsbKU7YJpoAOHgKrowVuDe2U6ul0pBERaTCEREAREQBERAEREAREQBERAEREAWi2zsgksrqioaQ4+Gh9j7LeqxbIcbHtpWrSPZRkrTROEumSZCNnoy2ztjJr1ZcwHi0GrPYgeS2AiqsaJ4Y1zAKFtMuG4rxtqWN8HqQW7oyJntYCStLaL6jZQuxucTo1jnU8Q0K5NPifnoPiqqt30UeeDrVFx97tIoKGu4an9ljWaWRx7cTY+YfiNN1aAZrIEsIzq0eisS31FWgdXkAT8F2vU7v2RfFvdGQH5tOjuHJyzvpYIUZtO08JPV9pznaNDHk8OH8os27430OKoG6p9lxunR1e5shPmq55B2dSTWlATpSunitcZKFSvZdlWF3OgPuR8FZFdWxRll0eYtbPXa7H1r2lopRoOprvpuCkQXgC9WqMVFUjz8k3N2wiIpEAiIgCIiAIiIAiIgCIiAIiIAiIgCIiA1t8WBro3uDRiprQVIGdKqIQsqaFdAIUJv6wmB+Idx3dPA/hKoyx7mvT5K8phXjdBdUte5hIoCKGh40Pio5BcksZd1znWjMFpBwUzzGEZaKVw2zEFVg3rMlRuU6ND1Ubf/TPJxVFXihZUZH33cFkNjlObImRCuIUzcN2u4U+K2waOCrDPJTsl1L0/dmsu+6mRnFSrqULjmeNByWZaNFde2gWqttvAqolble4rnQZkmgC6FdVk6uJjd4FT4nMqD7IR9baATnSpHID+9F0RacUaVmHUTt0ERFcZgiIgCIiAIiIAiIgCIiAIiIAiIgCKmSQNBJIAGZJyAA1JK5RtX08RxOMdjjE5GRleSI6/kaM3jnkPFdSsHWUXAru/wDEBaw/62KF7fwtD4z5Oq74KaP6b7K6zufGx4mw5Rvb2Q7dieD3d670sEzvTaqy2aRkc88cT30whxpUE4QeAFcqlVX1eNnbBIZ5GCPCS6pBy/KBmTwovlzaS+ZLRK+WVxke4gkn4AbgNw3LAF4uBFaZZaZkczv3rvSuGdo7MbZgNQatObTxBzHstzd17NcKE581Bdltoo54WxONJGANFfvAZAjnSgIWdNE5ubCvOl5XTPQi7Vk96xvFW32xrRmVATfMzd1V4bfPJuomxZ1+xJL2v4aNP9lo2F0p5fFV2K5yTV5qfZbK1SxwxlziGhupUW/Qi7fJjy7Tvu9rZI8JcXBpa4d9lCXgH7pybmpw3pRu/qmyOnDcVKso50jTvDmgZU46ZL572hv82iTFo0ZMHAcTzK1DZC4r0McKgkzDkpytH1DJ0lXc2lbXGK0I72/j2cvNb+yW1krA+N7XsOjmkOB8CF8fyz1cBuFPQaeqlWyG389hfWJxLCayROFWO5j8Lqbx51U+n0K6Pp1Fz2x9OF3uaDI6SJ29pjc+h/UyoIUruPayy2yv0edkhAqWioeBxLDQ+yjTOG3REXAEREAREQBF4SojffSNDC7q42mZ+6hDY/8AOdRzAooTyRgrky7FgyZnUFZLqpVcun6WpqBzYYwDxLyaA0J3A8FgDpatbjk2If0njxxeCpeqxm1fS9Q/T5Ow1Sqhmwu2b7W+SOXBiaMTMG9taH3pnzW+2ov5tjssk7s8A7I/E85Nb6/NXY5qatGHNhlhm4T5Od9M+2RaPoUJzcA60EHRpzZHXnqeVBvXGZHDfqsu+r0fK98j3YnyOLnHiTqVqGuWqq2II8tbQvLNaDTWhGRXspqFjRO7R5qJ0vzSFJG71amORV2N+QQFttoLSCDQjQ7wpFd+3M7RRwbIBTXI+o19Fq7quV9qlbFFTE6ubjRraCpLjuCz7b0f26E52dzxxjpIP+E19lx4urlDxel1ZvYOkKL70TweRaf2WWekmADKKQn+ke9SoNPcdpZ37PK3xiePksdlje40ax5PANcT6AKr9ND0LPHl6k2tfSg8ikULW83uLvYUCit67QTWg1leXcBo0eDRks+x7B26UAtszwDvfSP/AJyD7KQ3X0RSkg2iZkQ/DH23+po0e6uhp64RTPULuyBR5lXXvwim/fyHD91I7bsJa4pjGyF0la4JABgw8anJruROW7ioxe9kfC8xSNLHg0c06jf812SceTkZJ8Cyy5VO/wDgXktoJyCtudhCqjbRRJlxgotjdFvfDK2WNxY9hq1wNCD/ADctaFfa+i6jh9ObA7cMvCHOjZmAdY0aH87PynhuPkpWvlvYnaB1ktcUrSaBwDx+Jhyc309wF9QxShzQ4GoIBB4g5gqMlW6IFaIigdCIiAwL9jLrNMG1LjG+gGpOE0A5r5+NoINSaO1rvrXdwX0gopefRpYppDI5jmE5uEby1pO84d3lRZc+DxKZ6Wh1q0yaa5OJT2oHhU6+tRVZNiuqWWhbG4Mc/qw9wLYw52Wb6UXSLq2as8MT3thaZILSO04YnFgcBSp8/Rbe9LHVtti3VZaGeYGKnmPdVx0vqzVP6q78qLuxOw7bC0uc4STPFHOAo1o1wsB3V36lc56adrOtnFkYexDm+n3pCP8A8g08SV2O7bdjs7JHH7lXHwHa+BXyzf8AbS+eWQmpe97s9+JxOfqvQxQUVt2PHyZJZZuU3bMCY1FOH/dYbSr7XK1K1Ws4eFYzsnhXg5UzDfwUWBJoVOOjHYtlra6ac1jY7AGA0xuoCcR3NAI01UHrULq/QnJ/hrQ3hKCPNoHyU8auRVmbUdiYWbZuzwP6yKBjCW4SWihw60WeY65gD4LI1CxnShh7wpzIWxOjA9zwzEaV8iVT9LP5h6q6LXGfvN9QvTMz8QPmF3qRHpZb60HNe90czoFViB0+Ktu15lL9BxyVAZcycz8V897WXn9Jt80g7uMhv6WdlvwXd7+ncyzzOb3mxvw/qINPdfO0cdPHes+bsjVp1yyi0GpAV+qxnntrIYFmNZUFXVUgK9GPVdOl+wMOIFfRPRVtJ9IsxicavgoOZjI7B8iHDyC+ebOpp0abSfRbwiLjRko6mTgA49h3k6nkSpNXGit82fRSKlFQdKkREAREQEJvoOjmmYDRshDiOO/41Wvkc9xqXOJIpWp04eCmG0N1dazE3vtrT8w3t/ZQ6N1dcqVryAzNfQrlHGzH2v2mFlu0QB1JJg7TVkRcanzzaPNcKtEuNxPpyC2+01/PtUz3k9kmjRwaMmj0C0rnK9bKiaRbovHIStxd2zuKPrp3dVCe7QVkl5RNO78xy8Vy6OmjEZJAaCScgACSTyA1W5h2QmI+twWcHTrTR58ImgvPotxZrZgGGyxiEuIaCO1M79Upz8m0C6Ts/brMxzWxRgODal5YA55AAJL9SSanXesmfUxxNL1LcWDJl+1bd2c4sOwzMgWWqeuXYi6lhP6nYnU50CnWzF2Ps0pj+j9VG5oJIdK6pFA0OkNATSugW5t9pEoxNJBGtCR4HJeTbXPbY5QXfXR4AwkVxNcadobyKEeiz4/qSUulr9+Tdk+kycU0+9P2su29rhhwsbRxoXFuKh5V+K8bYgxuJ0wA39hgA86KPQdIUlKPjBzABYcJzy0KvbQWiZkYdhe0EA5jKhz0OSzZtZknkuNpfsvgSwfpUoTgn6uk2/mzaWm3tDKxyGU6UaGgeNaFYcV7ua8dYw0OW7I110WPddus8zmmMBsoFc3ED81WVo7wV69LXXsh2MAfhaMVNSaaBVS1WaLUlL+hv02DTaiLisf5dJfFG3fMwCpoPGgHuqfpbA3FiaOBaRqchUjJa7Z664LY+sj3uLAKR1o0Dx1d/ZSa03jZrN9XGxrnDUDQeLuK9LJ9Qbjcaj78/B4WXRY8MnGUm38I11usjDC4ySdk0qA2p1G8LmO1PR6+R0lpsbMTCTWOlHk1o4xN3t3011Uq2wxShxhd1ZPeYe4eYrofZXbBfLzDGCRkKVoGg7qkDesn8Syd3fsVPHCO8TidiumaaVzWRPe5lS9rWkltPxDcqnR0JDgQRkQRQgjUEHMFdmsdvk6x75IerLjRriwNMjRXBVw79M6cis+99nbPbR9dE0uw06xowyDgcY1pwNVvWpSlTRrWlbxqaZwnErkeoKyL6uw2a0Swk1Mbi2tKYhq13mCCsUHmtaZkaNhHEVda01/mSxLM86aj4cws1jd9a/LxViIM6F/pOtH4j6IoJU8UU9irpPq1ERYy0IiIDwqB7TWfC+drMsbXabi5ufx91JdqL9NlhxMYZZnnBDGMsbzpiP3WgVcSdwUJsN3SRt+sk6yVxMkrtxe81Ib+UZAeCryZYY1cnRZDFLJ9qNVd3R1ZGsGNhlNBVz3HPLgCAFYvPovssgPV4oXbi1xc3za75EKWRvoAOCrMiwxzSfmUj0XjS2aORWDo4lbbWRzAOiJrjb3X0Io07wc8xwBW3202ckMjHwtfKHUZhaCcJ+6ABo2nwU4t9cHY7zS17eZacx5tLgoeNrZMZxVaAcg3L/MN6sy6iSipVY0+jWabjdF64djG2eF01rH1ueBgdmwUI1BoX+tFnR3MXBskMuKuWEihH9enlRaO/dqMbo6uxDE0EaVFRVUXDeEonMcVX56bqVyJ4Zb152SfjO5I9XHhjpl0KdPn2JLBaOqeQ/LEDUDOvNvmsC87pnlJfEwuZQVpTUEnSq3hu5kr2ku6uRtaCuR4rJuG2B7nxOqMJoXNzFQdKqmMH1q+C9Z+nG57WvijXbB7I9Y/r5m9lho1p3vBzJHAfFT683swODgCKZ10oqLOMDMLO0B6rQX4XPa6Mgtr+GtfUjNbpTWOHB47ctVm6m/+EGNyh0hcxzY6OJYSDSg7u/gsWe9XsD2HMnKrdMjXs8BXNZd4wuie6JzyaAEnyrp4LRvvJgqBVx5CvvovOj13ue9iwYsa6ocMuXDekkcvZxVcC2grU+SlzrnnLMQZhJ+880A5kaqMWWy2p9HMhkaBmCGPPpQZLMt992uOFzHPea50e1wcPxULtfBWqKvzHl6vR+NPrhK/Yty3fiElZC+le1pWlK0B03hLJbQyPBTu6cc+J8Fk3FAJIXMH3mEDxpUrSFzsIbgcH50JBAIrnlTLxqoqHibI2y0unjFRklxz3/JtbZJ2hkSKN40BoAaH+aqWXNZHxjC9xJGRHA71o9kLpkkAdK76mI1aMu24HEGN4iup+Kl7YqHPU5nxOZXowwdEUjy8uoU3UeEq/JGLy2Ehntb7RLVwcGUYOy3stDauIzOi2Mez9nYKNgjA/Q35hbG0ygGm9UxiqnJye1mZKK3NFbdirNNX6sRuP3o+yR4jQ+BC53fV2usdo6iUjMVjf92RpyBPA7iF2qOzgqC9Mtz47GyWnahkAJ34JMj5Yg31WnBOUXRnzKMlaIR9H/L7rxRbrH8T/mRb/E9jJ0n2si8qvVQArNptAY0udoPfkry0V+zFzgwaDPzP9lGTpEoR6nRq7wvF0hqchuHALVWl+i2BaN+fwXslnY7VoNNF5OqxSzQcU9z2NPOOKVtbGsgLXHM+itW68mMyBz8VnT3eymTaeGShl63O5klWPNDudn6FU4MWTFDokaMksc5dRu3XmxwAJzdlv+JWimu5s5wO7zXZEZE+av2KwukkY3IuLgGjdU5Znhv8lajut1nntI6wy9TI3G+lKyubjlDRuY3EwBb4wk4uS7GDJlhCSSMT/wAhio7Qa6oNZCR5tPdK3N12QwEsw/1ZZ8cxzWY29QW115f91cuy2tkJp2eRANQsUoqS9DFkyTb8zMC/DiaMDqPpUGuh58lkbM2+OBrYycTjm534nnMn1WReFkhcauY0nSoFFFL9MTXloirQDR7m+GQOSpeNt+VkvGk4eG3sX9rppxK6eAva0AdYWEgVrQHLLgCtdBtpacgbQ88nEOHuFLrNax9Ga0OiLHjCWAHEAdarWwXPCHU6ttP0g6+IUnJQ2N2HXRxxUZq6NNbGOtbQ9zu251C7d1bW59kakkgDwK2mztrjsby7qGzGooXVDmjfh+6DzKzmXTHCKhpAOuZNKncFILFs8zXqW+LnOd6gUC7CMpO0z0FrcE4O4vf8L/JsbB0gWV47ZdCeD2mnk4arbS3pA8Ur1tRoxpkqPSg81rYbpA0axv6Y2j3zKzYDhyyC39T4Z42RQu4f3/0RO+LvYx7JIojZhipTLtnlGMm+NVhR2ISEhxOeRyoB4Lb33ahJNQHuCnmcz8lEb+2lELqMFS3NxrQAcMt6zOnLykoZJOSU9ySQ2BzMLWyGjdGuGnGlOK29nspJq4jw09FFbi2iZOA6tHH7pyI/db2O3Z1Wlcl8+NjLmsIrVUYKKt1q7IKsvnU5UUxsra+i1W3TQ+7rSD/syfMEOHuAst861m1NmmnsU0UEbpZHgNwsFTQuFT4U+KlDmiE+DgFHcPdeqWf6Kbz/APZS/wCaP/rRbaMdo+qV6iKJwKN3l9q/+bgiKE+C3Hya52i9boiLGegeTaDxUav3UeKIuSJFWyH+uw+Lv+VyN+1vT/5Mv/1xoi3ab7X+Dy9TyjSWDuHxPyWRdX2o80RePH7SWTk28+qiF+/6y7/ds+aIo4+WVRMq4++Ft4/tgiLLn+86zbXn9k79PyUjuf7NvgERbsH3FsftM5y1E2jvEoinqOEX4u5EoftH+JXPNo+9N+v5hEWXT8ln87Mm4tWLotl3LxFtiWS4Nk/QeSsuXqKyRXEsPUh2Q+0f+n5hEUsfJXl4JUiItZ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98" name="Picture 26" descr="https://encrypted-tbn1.gstatic.com/images?q=tbn:ANd9GcTM5t5g-GQkHu03dIMfEExvreu3ft7M3UjHnFBAgzNOuhLTumL1"/>
          <p:cNvPicPr>
            <a:picLocks noChangeAspect="1" noChangeArrowheads="1"/>
          </p:cNvPicPr>
          <p:nvPr/>
        </p:nvPicPr>
        <p:blipFill>
          <a:blip r:embed="rId11" cstate="print"/>
          <a:srcRect/>
          <a:stretch>
            <a:fillRect/>
          </a:stretch>
        </p:blipFill>
        <p:spPr bwMode="auto">
          <a:xfrm>
            <a:off x="4085725" y="3140969"/>
            <a:ext cx="5058275" cy="3717032"/>
          </a:xfrm>
          <a:prstGeom prst="rect">
            <a:avLst/>
          </a:prstGeom>
          <a:noFill/>
        </p:spPr>
      </p:pic>
      <p:pic>
        <p:nvPicPr>
          <p:cNvPr id="28700" name="Picture 28" descr="https://encrypted-tbn1.gstatic.com/images?q=tbn:ANd9GcRTlvvMvm2FJ18rc6-01F7xLu5RkxTK_IyX4jFAmPhYjl7J8J6X"/>
          <p:cNvPicPr>
            <a:picLocks noChangeAspect="1" noChangeArrowheads="1"/>
          </p:cNvPicPr>
          <p:nvPr/>
        </p:nvPicPr>
        <p:blipFill>
          <a:blip r:embed="rId12" cstate="print"/>
          <a:srcRect/>
          <a:stretch>
            <a:fillRect/>
          </a:stretch>
        </p:blipFill>
        <p:spPr bwMode="auto">
          <a:xfrm>
            <a:off x="0" y="3501008"/>
            <a:ext cx="4211960" cy="3356992"/>
          </a:xfrm>
          <a:prstGeom prst="rect">
            <a:avLst/>
          </a:prstGeom>
          <a:noFill/>
        </p:spPr>
      </p:pic>
      <p:sp>
        <p:nvSpPr>
          <p:cNvPr id="28702" name="AutoShape 30" descr="data:image/jpeg;base64,/9j/4AAQSkZJRgABAQAAAQABAAD/2wCEAAkGBxQSEhQUEhQWFBQVGBcVFBcXGBQaFhUUGBgWGRUYFBQYHCggGBolHBQVITEhJSkrLi4uFx8zODMsNygtLisBCgoKDg0OGhAQGy8kHyUsLCwuLCwsNzQsLSwsLCwsLDAsLCwsLC4sLCwsLCwsLCwsLCwsLCwsLCwsLCwsLCwsLP/AABEIAMEBBgMBIgACEQEDEQH/xAAcAAEAAQUBAQAAAAAAAAAAAAAABQIDBAYHAQj/xABJEAABAwIDBAUHCgQFAQkAAAABAAIRAwQFEiEGMUFREyJhcZEHMlKBk6HSFBZCVJKxwdHh8BVTYnIjNIOisoIXM0NEY3OjwvH/xAAaAQEAAwEBAQAAAAAAAAAAAAAAAQIDBAUG/8QALxEAAgIBAgQEBAYDAAAAAAAAAAECEQMEIRIxQVETYXGRBRWB4RQiMlKx0SOh8P/aAAwDAQACEQMRAD8A7iiIgCIiAIiIAiIgCIiAKJxXaK3tiBVqAHlvI7SAtL8o23BpZqFuXDLpVqN4HdlaeEcT2QuW3T3OceldJIc7zjqeHuUWTRvmO+U6qXvbRc2m0Hqk6ugd3Na5W8ot48uy1HNcS0cIy8w2NN61RtQNaTpmnf8AvvVv5eAToNdd3Cf0UbjY3b/tJxAAtc5roEBzQ2Y01Ijf+ZW8bGeUqnW6OldEMqOn/EMBhdmOUR9HTjzC4o3E4iBuGndxCkrTEAWuaSQ3fLTB1kHXvIKkbH03TeHAFpBB3EGQe4qpcS2X22q2bGsH+LSbuaYBgnTKR4LrWA43Tu6YqUzqR1mnzmniD+aWQSaIikBERAEREAREQBERAEREAREQBERAEREARF4SgPMy9avGhVIAiIgC1jbnaP5JSDWR0tQGP6W8Xd/LuPJbK9wAJOgGpPIBcH2wxk3Vy509WOqP6fojw+9VlKi0Y2a1iF8XuPIuOp3loB1PbKia1d3nEEa8QYO/ipoEBrnNALgW02zuBMSY8FVRtnOzAF7iJnOG5Hx5zQI00VFIu43yNSNTSeKpL/3++9S2K4Zkd1RoSCB2EAj71giyMjt0VlJFXBmM16yLetB/e46K5VsSJ7FapWx9ymyOFkjQuiABviQf7ZEj3lbpshtGaFQP1IGjhJieMDtErQGAjxP5fmpXB6vVPHd+P6+KhkpdD6gsbttWm2owy1wkQrpcubeSTGCekoOMgdZs89xjv5di6SArJ2irVM9avURSQEREARFS8oCpFaj98VW0oCpERAEREAREQBERAeErxoXsL1AEREAREQETtZULbO4IMf4ZE9+h9xXzRd3pNSoeMAR/cZ+5fR+3dTLYXJ/ojxIH4r5ywu0NarPpPGncVlM0x9icwexLgczZa6cw5HSCDz3raMOw8AfScddTA36E6cY4qQpYe2mwADgrtF0LncmdiiiExLB8xBjj7ss/hCiLbADOYjzQT47lv7C128K82i3kFKstSNAvMAy0W6dd3uJP6+5U0NmSGDSMx9w1XRHWTXRIGm5XhatO/lHjvUpshpHIcawI0hTMav198x4LBwq2JJ4DTN3DfA7p8DyXXsawptYM/ocD6uS0PEsMdRqtaPNOae7effHgrKfczlj6omPJ1WDL6m1sQcwnn1THDeu0Li3k1tAcQYeDWPd4CB/yC7StocjlycwiIrlAiIgC8cF6iAoyqoBeogCIiAIiIDwlEIRAeoiIAiIgCIiAIiIDXvKBSLsPuAN8NPg9q41sZhpNYdn7K6X5Q7upmFFpIDmhzYOhMkQR6lDbAWGWnUqOGsx4DVc05qTaXQ6oYnGKk+pm4gwqOIIVe0FzVLoYQxvMau9616rRqfzis6No2bDTqws6jVWm0bmq3QuzAd0qYw2/zb0LmzsqqttVRT7rKFHV8Yc09Vmb1wpIaNrpulR+0WFh1N7wNQ0qNs9oXDz6LgOYM+5bKysyvb1Cw/QdPZoUoq3Rz3yeXJbiFCPpdI09oLT+S7iuJ+TPC3vvaTwOpTzOceUtcAPWXLti6MfI48n6giItDMIiIAiIgCIiAIiIAiIgCIiAIiIAiIgCIrdasGjVQ3QSsuKkvA4hR9S7Lt2gVh1VZPL2NlhfUw9rLI1ejfTbnewPESOIEb/WorBres2hUFWnkeXkwNZEDXSe1bCHdqqD1zveXEdSbUFDsc2xi2qEHLr2LQ8cr3NMN6MzM5gKY6p4Akyeeq79dWrKg6w15jf4rXbzZ1oMkSDuP73K8ZUVa4lXI5vgRqvawvBlxI3QQ3m6OEytuwrDtdVLMw1lMTA0WRhhDjI3JJ2y8VSotXNiA3dJXLcdx+pRrZcpOomTG8nhHYu1VWDdzWu4tsvTrOlzQT2gH7wpjRDTa2ZB4Nevc2mXscwVRLJgg9k6Qe8LeLK2HQ1IEFzCPEQsDD8Fa0gkTEAcgBuAHBTF/TIoODd5gCO0j8JSTXQKL2TZa2Kw40s4iGsho5ucdXOJ8PFbWsbDqWWm0cYBPeslbYo8MTkzT4pugiItDIIiIAiIgCIvCUB6iIgCIiAIiIAiIgCoL1U46KGxDEANB/8AqrKSii0YuTM26xANC1i+xmSde5YmLYjodeXjx/BajeYplMzuXHkyNs7cWJI6S2pDQPHv4qgXY3KJfeysS0usziOSq2XUSbfWlXKNwVH3Dy1hPISqsNr5mtdzAPiheiT+UQrja2YQdxUXjZy0w8cHNnfuJAO7vV+3qTBG4qyIatEJtJWLRlHMA906rEwjHqYJpjQjjrr3KS2kIa9pO54kd40P4eKiqFvTcdCzNvjSVL5iL8ibqYoxzS0HrgZo49iysNu8w1UbStmNEgg8FRb1Q12m5C2zNmAWXRp5oHPf6lE29eVsdg2GDtV4R4mYZpcKLubkvWuVAC9H7/FdRwFxERAEREARF4SgPHIAgVSAIiIAiIgCIiAIijsav+iZ2nQfiobpWSlbow8cxQN6rT3960+9xE8yqcQvJnVQV1crinNt2d2OCSF9dLWMUuJlZd/dKAuK8rOjoijpdnddJTa8fSa13rjUKnZqoelrydAWR/uULs7ekWzBvy5m/wC4ke5wV3AbyK1YHiGu8C4H/kEJ4dmdAzBzSOxRGzdf/Apj0RkPeyWn7lVaXjeBWv7L3hD7mkd9O4qR/a85wfFzlfzIqtjdLmK1KpT9JjmjvI0PjCiNm8R6Sg3XUDVSNlUladsxXLatalPm1Ht8HEfgob5GkYqmie2stRXthmzA03BwLSWmHdU7t4kt8Fo1HB2NMhxHcSD69V0es2aVQHdlJ8NfwWJhQYG9KQAG7u/ms8+oWGHFL27kQbi/ymv2mEAa56rJG4FwBHr3rMwxzmnK45o3HiR2qc/iWcgVIcx3Di08wVXY2AokufEl2VhMRruPeeW9cMviPAmskakul877P+Q07tkjg1A1CAN28nkFtrRAgcFBPDqbekp1C+Izg6acwB9ymqdWWh3MSvT0eo424yVOr52mvJ/yedqLe/QrLV6ArQrc58D+S96Ucj4Fd5zFxFafXABJkAakxuCwTj9v/OZ9pn5oKJNFisv2FucGWROYEZYG8zMLEdtHbDfWpD/Up/EhNEqqQJWO2/YWdIDLInNLcsc80xHasL5y2v8APpe1pfEgol0WJ/EGZOknqROeWZY55piFifOO2/nU/aUvjQiiWRRv8bowHZm5ScoOelBPIHNqddykWmQgPUREAREQBaRtxdRVa2dzRPeSfwhbuSvnmjti27u7zXzqzn0Z40mhrAB2xTBj+orPL+g1w/rROXd0oO9u0urtQN7dLio9CKPLu5lWKFIuMK03UqYsctNpe/cBKskWbpHuG421lZ1s3lM86g85o9XvBV2jd9HcNJ3Olru5273wud1rkurGoJBLy8HiJdIWzuvhUGp68SRz7QtMuGt0ZabOpNxkdKw+rBUPZ3XR4lVHCqwH/qYY+53uUbYYqS1pJg7j3j896w33Oe6pvB1a6e8EFrh759Szi+h0Ti+Z1myuBotFo1ejxG5A/mk/bAd/9lOWF0ARJ961vE6ZbiNV86VBTc3vDcp/4hRdotFNSS7m/uf0jHMkjO1zZHCQRI8VAXb207Zlv07WPFQMOZ3WdEiddwJy67u1ZlhVeRmjq7u5aD5SsOda4k8NcXdMKdYgbw7VsGN3mEjv7FlPSvNOLfJb/XoZ5snhKlzZv2G4LUkOLy4aEEGR2EQpfF7V1a3fSIHSAB1Pfo8ascCOIPcoHyavuX0alZ1Mup1HnoxLoEF3SFo5FxjvatvcwvcC1pbUaYykb9JjuXka91kS4W5RaprZNdvUY5tpSZbc5wpu46Se2NfwUJ5M8ZurmpXfWe40afUYz6IeTJE7+qMun9QW4WVrVD2F7WtE7gSTIBInTdoFqm12I1LC4mgWtbcl1VwIkZg2m1x7yWk+teh8NhLBjnmyxauku9fdmMoPU5VihXU30VlUKq5V8+rr0mfZ/VGbe3fpM+z+q7/mGLzOj5JqfL3+xv8Atgx1SwvGMBc99tXa1o1LnGm4AAcSSvl4bP3X1S49hV+FdlG3l3zZ9n9VWNvLv0mfZ/VR8xw+ZD+Bany9/sXNmrKsNmqtF1KoKpoXYbTLHB5l1QtAYROoIgQuKfwC5+qXHsKvwrs526u/SZ9n9U+fV36bfsD80+Y4fMfItT5e/wBjJwWyrfNp9F1KoKvya4aKZY4PJl5aAyJkiIELiLdn7rd8kuPYVvhXaKe2t24gB7J13taNwneT2L2ptpdgwXM+yD9xU/MMVXT9ivyTPfDcb9fsXcNs63zadRdSqCr8mrtFMsdn85+QZImSIgRxXFG4Ddz/AJO59hW+FdlZtrdkgZmSTA6o3nQcVfftpdsjN0euo6p/ByfMMXOn7EP4LqF+W436nPtlcArV7e5sq1rcMa8fKaLnUajWtuKQiAXNgF9Mub2wF2Lya3Vx8mFC5bUz0QGtqPa4Z2bmgk73CI7RChrbb6rIzsYe7MPxKnqO1wykvpkAei4H3EBaw1eGfJmOT4VqcfOPs0bWiwcIxJlxTD2TG7UQVnLdNNWjhlFxbjJUwiIpKkNtpdGlYXlRvnMoVnDvDHQvjqjVcxwc0w5pkEc19rYhaNrUqlJ+rajHMd/a4EH3FfH+1WztawuH0KrSHNJyujR7J6r2HiCPDcnQi6ZI09oRUHW6r+PL1FW3XAPELWcspkKxeFdDqjqWlubSy9azUlRuK4sagytPV4rEGGPzQSBABJk8ZgbpJ0O5W7lgzHowQ3kY++TPf2q0caRSeaUtiwTropCpUIcCDBAEHkQFYoUQNSj3TK3SMLJbD8Ye57KbmB+YhvVBzlxIA0mD3ADet1wrZh1SlWuS4Np0hUZoeuaob5scAC4TPd3QHkrtQ+9zkeYOqeROk98feugYNcN/hlYFzQ6tXuHtaSAXDpcpLRvOjeCzWGLdnR+LyKLTf1LmH4c1tRwqcCRry5rXdrmu+UMdRLXdG0NJneQSRr3EKRuLOteOrmgczgxzjroSB1WNPMxlHdK1y0uy4DNPrk/fqFpj0ULqRz5/i2SUE4KvP07G67PY0S2HMADYJBdoewQNy1vbOzq3V9UuXvptacrWtJILGsbAGYb9ZM9qv2z8o0Ia0+c4nQD8SsrAXMq1jlbIG579TA3uBO71JqZafSw/MvMpp/xesfHxJL0Np2K6Sha0qYdmAzO0mOs4nedTvU1SvC+4pkOZo8dJJ1yhjh1dPSLeXFc52i2uqOeLe1IY2crqnPnB4I3GBQaAx2vFx3uPMrxP8mbIsk1UU7Uevlfp29z2lhShw9aqzt7q4D6bfSzR3gA/cSuV+VS/DrunSB61Jhkcs+Vw9eiydmdqxUdS6RxJpvzNg82uaQeyHH3KnGsBbeXdR7WVmVKk5KmTNbvLJDWvcNWOIAE6hdueXi4nGPMjQqODUqWR7LqaTnXrXK7iOG1qDC+tSqU2De5zHBo9ZEcFiWLH1W03tbDamokgQJjrfpK8iODJLkj6nJrMGOuKS3MoOVQere0lF1m1rniZZmORwP0g0744kaLEs7xtRoe3cfdzBUZNPPGrkicOsw5nUJWyQLkzLHzqoPWNHTZemV7mVnOvcyUC6XL0PAWLVrBoJJ0AJPcFe2cw2rdM6UvFMO8xpmA3MWjdq5xgnfEQt8Gmnm/T0OLWa/FpUuO7fRF5tVTeHXcsLT6u5anthY3Fic3SB7W5C4DVj2PMAies10iCJ7VNYNSqV6QfTp1HtcJBax7h4tG9az008LV7+hjh1+HVRdbV3N+8m9+BnpE6uMtHOBqR7lvq0vYHCX0WGpUY4PcSIcIyt01MiZMblui9XSprFFM+Y+JOL1M3Hl/1hERdBwkU7EXDkudeUbbK1NM0qttSuXDzRUbIad0hwMtPcQttxSpFN0ciuE7R2hL3EydVnKTRtCCb3NYv7hr3S2hTpDkzpSP/AJHuKx6dq5+sHKCM0e+J3mJMKSp2BcRMtHpGI4x7wQvLmIyt0HGOek68dw14wOSr4r6mngroYVxV0ytAA3GDIMQOqeRyz26cgrIaVlCh2rzoDzTxGPBXYstozxVQs54lX6VNyym0ip45PqRwQ7E35OzVZcCnQY1znzJdPVA1LiQeC82qsa1uW0+lpubbsOXK5ocASXvkedmJcZjsU15N25HXD4mp0YbTmNC7NOvaQzwVdls0KVN9a6psDtXdYMLid7nOI3DTjzPr83LrpQyyTltGturb7G34eLSpcy7hWPvsrNhzDpapbUytaCQHhobnLvVy48pMFc4wKj3l1Rj3S572CkGiZlwY7iRvWJbXYeK4q5s1UsyneWazAndE0/DvXQLc0204hjt+5gGp3nXiu+DlGNzdt7nP4ak6itkaK3EKDH5KjqlScpbkLGwDqBlyEE6jXtWx4njbTTLbWmKWaS7SC0He1sHSNyh9sGMLQ4sGVj2kgADqeaQPUQsOxxFznDP1s+mbjnieseM8+fuxy445lxdny6fU6cUvCmovkYNUv0AgELDu2Vjvctor22srLtcMD96hTZ0yiqIHZq1rl4yldOtsTNq3r1iHEagOgA/2mVZwawFMaBavtFburVncBMTGgGgP3raDV2ck05bInMf2iZd0HUapFRoHWcXcS0tkNgAGSCN5BAhaVgO1VGhTNvVYXNaeo9hhwnjruJnUcDm5wKMUsOjZDOOjiOO/t7feQoe1wTMJMBa+KjF4JsmL6/fiNRltasc4vIl1QiYBnrESGsB1J3n3HoVh5L7em2Bc19dTHRxPGAW6Bc2w2g+0qtqUzB7ltLNsK3EjwUOcWqZaGPLB3FtPyOi2WyVgxsGkahgS51SpqecB0CexZPzbsPq7ft1fiWhYftRUeNTqFl/OCpz+5UrH2XsaeJqf3y93/ZuB2bsPq49pV+JPmzYfyB7Sr8S1Wnjrz9JXG4+RvOh3qOHF+1ew8XU/vl7v+yG8pFW0pkUrerlqkZXW5ZnpP4wah1puI7SDyUHs7tNb0qbaNbOxsZ6L26lmYkuY8djs3PeovG6o6Vz3P6Q5s0BhBc4aNL3btJ4LBoYV03WOgADR6t/iST61pCUY7JGeSGSTTm2/U2DG8UOJObaWbX1HOc3PUfoMoOhd6LAdSTC6/gGE07SiyjQq1GNa1oIaWw54aA58OaYLiJMaSVx3Cb+tZdRrppnhDZHriT61t1tjtQtkOnwUuaM1ikjpzKpjV73d7o/4wsr+IO5D3/mtIwTGXOEP3rZBUUpkNVzJL+IO5D3/AJoowvK9UldjAxTVhC5fjdr1j+/GV029cQILXid0seJ8QtMxixe4nLTee5j/AMljOcVs2aQkkzR7nzcsR3TqO797hyUZUtgttuNnrpwkW1cg7opVNf8Ab3LAfstefVLj2NX4exY8LO6M4mtm3XvydT/zYvfqlz7Gr3+ivfmxe/VLn2NX4e1EpBuHcgaVHVSVO2UnabK3cybWuP8ARq849FSbdnLn6vX9jV+FaqzB13IOwv3W7w9sTugiZVO0uN1qzOs2GnQtAyyOc6yVPDZq4mTbV9P/AEqvwqm/wG5c2Ba3E/8As1e70VyZILxePgTa60aKnGnI5/YVCKjDDh1hOunnD18/Fb5RuuqoensneBwItLnf/JqfD2KXZgl5H+VuPY1fhXRJtrkRCMY9SKx15dTeN8x7iFCYS14e3qDfMlxMGTLg2POiB/0rarrZ+8Ij5Lcexq8/7VRbbM3YIPyW49jV7f6exVi5RVUWlGEpJt/7L7CFLYWRKxGYLdfVa/savKfRWfZ4VctOtvXH+lU+HtWSjLsbynFrmbDanTctbxNwbUcNNSTpv1/fvKn7W1rDfRreyqfCo3FsKrOdIoVjpwpVe/0VrTowhKPFuzVr/rtiFh0rcgRoFsT8Eufq1f2NT4e1eDAbn6tX9lU7vRWfDLsdjyY65ogLu2Lokq3TtYWxPwG5j/L1vZVPh7FS3AK5kdBWkbx0VTTjqI03qJRkTHJjXVEPRZCuFxUy3Z64+r1vZVeceiqhgNx9Xr+yq/D2KOCXYs8uPuiFaSvHTzU5/A7j6vW9lV7/AEV47Abj6vX9lV7vRThmPFx90apcWczKybGnlbCn/m/cfV6/sqnw9i8bs/cD/wAvX9lV7/RV4RkjPLPHLqiDv2Zt3YpbB2Q2CstuA1+NvX9lU+HtWfbYNWH/AIFb2VT4VpUrMbglzJDBmgkaLa2nRa/hNlUaZNKqO+nU+FTgDvQqezqfD2rojdHDla4ti5nRW+t6FT2dT4UVtzLYz9paeapbtmMxcJ7yxRdWg0scQMsDMDLvRLoJLjm3RubrunVT2O4Ua4aWuyuZMcjMcRqPNUM3BLmo4ioQ1s6nTrdsN849pXkarDN5ZPgu6p/RL6HO1uZ9KoejtwKrabnM6oc6CT1dzNz+Wu7NKygyvxrsjhAbO7WTGupGoA05Ly4wZjmMY5pqBjMnnOaCOqdQDB1aDruhY52fpZp6D6Zqf94Yzk78u71L18UXGCT7Iuiup07QAa9MToJLQTppllp16rufHfwvuo1pOSsNcsAwQIaA76JO8THadVitwCl/IjjpUPJ3Cf6j4qujgdJrmubRyuZOUiodM05vXqrgkbUloOeoH6y09UEN3AGABwKyQVBNwGlAmhuBaAahMCI58vuCk6Icxoa2nDWgADNu7EBlorAqv9D/AHBBVf6H+4IC+it0nuM5m5eWsyriAIiIAiIgCIiAIiIAQo25wto61OWO3dVzgMs6gNBgc9FJIqTxxmqaBZtKeVu866weGg0933q8iKyVKgFauS7I7L52U5f7o096uq1ctJY4N0cWkN4axprw1SXJgjrGpXIdIdPVy9IGj0s0ZY/pWbNSR5sTrv3SO3fErCsLasA7M4tnLEuz7g6d8xvb4LLLK3B7Psn8/wB+9Zae/DV39efMhGWiwxTrcXs+ydN/b+/v9NOt6bZ/t03Dhv3zx/TYky0WF0deD12TrENOnLiqslb0mfZO7Tt7/FAZaKmkDAzEE8SNPcvEBW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704" name="AutoShape 32" descr="data:image/jpeg;base64,/9j/4AAQSkZJRgABAQAAAQABAAD/2wCEAAkGBxQQEBIUExQUFRUUGBUXFBUUFBUUFhUUFRYWFhQXFRUYHSggGBolHBYUITEhJSkrLi4uFx8zODMsNygtLisBCgoKDg0OGhAQGywkICUsLCwsLCwsLCwsLCwsLCwsLCwsLCwsLCwsLCwsLCwsLC8sLCwsLCwsLCwsLCwsLCwsLP/AABEIAL4BAAMBIgACEQEDEQH/xAAcAAACAgMBAQAAAAAAAAAAAAAABgQFAQMHAgj/xAA7EAABAwIEAwYFAQcDBQAAAAABAAIRAwQFEiExBkFREyJhcYGRBzKhscFCFCNSYtHh8DOC8RVDcqLS/8QAGgEAAgMBAQAAAAAAAAAAAAAAAAMBAgQFBv/EAC0RAAIDAAICAAQEBgMAAAAAAAABAgMRBCESMQUTQVEUImGBMkJxkdHwFTOh/9oADAMBAAIRAxEAPwDuKEIQAIQhAAhCEACEIQAIQhAAhCEACEIQAIQhAAhCEACFhKnFvHFGx7vz1P4RsPMhQ3hKWjWsrhWI/Ee8qO7pa0fwgFqq6vFd292Zr35ugJP0Cp5l/ls+iZWJXzbd8Y3tM5XVKrOYDpb66q84S+JNelWDbp7n03R3iZy+MRqFPmR4nd0KPZXTarA9pBB2I2UhXKAhCEACEIQAIQhAAhCEACEIQAIQsEoACVgvVTxDjtO0pkuILoJDZ38/Bcxf8RarnTAjkBvP5UOSRKi2dhqXDW/MQPMwvTKodsQfIrg97xtVqPNQkTECdeew6LfZcdvYQQZPQ6eyr5FvA7ohczsvikCAH0tes6JvwviVlcSB5w4OjzjkpUkQ4NF6hYaZWVYqCEIQAIKFruH5Wk9AgBc4z4kFowMYZq1Jy/ygbuPgPwvnfFsTLnudmLsxJk7kdV034nWrqbnOJJdUYO90bPfA6ch6rjVwZ1/yEn2+xr/KlhtbcuLgM0EkCfNdm4VtGUaLcvzEDM4xmPryXFrewc8jlKan4o6k0NznTmPBXUkmaONZGGuSHrjFlC7t30jVHatHaU+ZkA6DwK5OyTTEyC0894duPoplxcF5LpObdpnVe6GNuBh7WvB8BPnPNRJ6yltnnLTt3weuXPsBm2aSG+SfFyPgHjylSDLdzGtaflc3SeunVdaY6RI2OymHoRNd6ekIQrlAQhCABCEIAEIQgAQhCABVfEmMMs7d1V+saAfxE7BWhXJfjBiBdVp0p7tMZiOr3bT7KJPETFaxHx7HKty9znu+adOg5AeSXH1T7f4VJrukqO+QPv8AhKGYaxMSNVtzkxpBCit0Hqr+ysM9PNOqhywtGOkWlcgiDAd1VngeJVKLu6fHQ7+RUN9oS4Ajy0U4Wbmd2S09QFTyQz5bR1zhDi7te5V7sbFx1PmnYFfPdpbua9riT4x/Rdz4fql9tTJ3iPZNrlvQmyGdlkhCE0UC8VWZgQeei9rDjAQBzv4n0u0axvQRPQn8bLg1K1Ln5CDIMFfVhw5tUuNRoIcC2D0O65lxdwUyx/ftfmbOUNI7wnUa8wEnxa1jtTxHOqjQyGjSN/sqi8q5z05fVWF9809Z+8qsqt/zqoQS76NYqkQvLivfZB2ylU7IkAxrrKtqKqLNVnVIMdPuNl3j4TcVOu6Ro1TL6YEEnUj8ritvhhn6FNXAdR1peMPhqo8sZPi8PoNZXlpkT1XpOFAhCEACEIQAIQhAAhCEAC4z8YaRbd0zyc0k+YgBdlK5Z8Y6Bz0Xcsp+h/uqT9F4ezjfaw4lbKdSfdR6g1K8scqFicwNDoKY8K1BG3RLFuM1Rs+H0TDTDmugbnVKmzRVEvv2IVHMg8pPgVf22GhzdYkeHNQsHt8oHXmmGiYCSmPfRAZh7QY6p+4eo5KDR5pSDNQniwbFNvktFK7Zm5HpEhCELSZAWCJWUIAwk74oibKP5vwnJJHxPvG/s5pbvyl0c4CpN5EvBbI4TW2IPI/fmtduzXXUclPYO0IIGvNS7XDoOyRKXRpjHWerDCWVRBBHjGyYrPhctGhkdCs4azJEBNFi8Rqk+Q7wwXWcO5HbGFJ/6PlcHjcGUy1ngqG/cAdQjXoYsOgYY4mjTnfK37KUtdFmVrR0AWxb16OcwQhCkgEIQgAQhCABCEIAEn/E7DO3snOG9OXeh3/CcFquaAqMcx2zgQfIqGtQI+Z8N4edcTJytBAmJJPMAKdccL5J7N2cN+dpGV7ehjmE/NwF1pUNI/KHFzXdQRoqy4Yad3JdIqgtzEyABrHmsU5STw6NcIuOijg9mHv2TvbYawd7KC7r/Toquzsw2oXDYpks4IhU3WMzEaaYa3dBxZgMa+yziWEuc2WPIKicPYB2eZ1RznOJ5u0jwClLEVbGDCh2rhl08SCneizK0Dol/AGhtTTeI9EyLXUutMV72WAhCE0SCEIQALnfxPpFrmPAnM2CfL/ldEVRxNhpuKJA1cJIB56QQl2x8otIdRNQsTZxW2w8OLKgEAkyOnVXbrdoGwU6ng1SgxrajC3UwD0R2YdLSsj36m7revRV0KjQdTHmrW1rdCD5GUvXzq1CoQaTqtP9JAkkePJe6Fq9zg4UzTmNJ1g+RUZhO70Nfa6LxhlYPuaTRqS4aDWBzJ6KpxwVWUwGNznmJj2KuPhxSqGtL6Tabcumsunx0CtCOsXZLEzpQWVgLK3HOBCEIAEIQgAQhCABCFhAGUKDfYpToloe6C4+ceJ6BabvGqbKfaBwLd5mBA3MqcKuSRuxezbUpuncAkHoVzPEb9oBaRry6eaaMU4yZ+zZ2NP7wENzHKekgHUrmNW9LnapF0c7NHHu3YplvaVtgrK3qQUtU62Uq5oXGYLI0bYyGihUkLzcOIByhQLOut1e9yiYJU+yf6FvgAcajdDAOpO5/sm9LnB7HOpmq8AZjAaOQHid0xrZUsiYb3swQhCYJBYJWVFvLgNEIJS0zVuw3xRTu2nw81XFwJmfr12Xh3/z+r02VdL+Cwh8VV2u7o3bz+6TmvBKZcWse0bLSA4D5c2hgwlWvScxxBEOG4KzWrvTbRmYXNu+RBgqFe1wHhogEa8hp6qPRu8qjVcUpvdD6LnRzgf1lL9jvHsvSWuIgyI1THwpS1e/yA/KUbGpnhrWFoO0put2dmxrQfXaSeYKZWu9EXP8uDGCsqlpVnA8wduasLe6nQ6H6e61JmFwwlIQhSVBCEIAEIQgAWq4qBjXOP6QSfQLalriW8qOeKFM5Qf9R0S6P4W+JQQ/Qmvw6oXuqVK9Ql5zCmBJE694kQ1bqV3dzl7FjmDbtKgMdSAGwr8uLREj/dBPqoVWk2ZzAeSnyivbMMq7V/1xNd5Xz6Ops200By+R2SfiuDljjUpTUpCJjV9M8w8DdvjyTnSqsaMphw8QAfdRxka8uZLZ3hxjoqTthmDaeNyVNSYovpMqs+bI8c+R81VU8W7F+Wp3f5oMe6frihSeZexpPWP6LFLD6AP+k0+Yn7rPtX006Ocje8/9KXDb1r9nBw5ZTKYsPptc4FwJaOWpJ8A0bryWMZ3aTKbfKB9gtZdUBhup6gpa99Gn+Xt5+o9WV+HDRpAGkFhbHupbLppdlnVc2bd1qEve6ANYmdeSZMJuatUhxI2BJG0nXKD4c1ujr9rDkWXQg1GEvL74NcrK10nyAfstiB55cYStfYkc7tJaZERrrGx9EzXLMzHDqEn3lTIJyhx0AB6qkhlfs2vqNJEEsc6cuoGZ3Ma9PyixxEh+R/hDjp6E7JXq0IcZ1Mzr18Fsq0szdCWuGrSOR8lndy3DaqtQ6Vmxrr7jwKrMYwlteDJa4TBELbhF8bigHOADhmDhvBGn91vpmS7oPod9E/pozrYsS8YwmvQAc2n2wk/IRmAHMtP4XjhWy/bC9zqTqQpuDTnaQSTqYB6Jwuasug9CQZGuugjxU6mwNGgiZOxBnTc81T5S0a7pJFLXDKdYUsoAgFp+58Srdze75dI5c/BL/FLO/RePmBIB231V7aOlrZ6coI8h7/VWS7wpLtJgx3TxHXbUandSab5+49eUqE4wfEf7tR4bbIq3ApglxGkjeSeYgBW9FM0uLS7OYNgnr4KyUHCi1zA9uubmpyshMvYIQhSVBCEIAwUjYvfAVqxG7XZT/wCUf0j3TvUeGgk6AanyC4EcfNVtV8zmr1XHyce59AFSbxF60nJJjPcYt4qvq4oeqWn4hPNeHX4jdY29NySRf1MQMbqZh+IZ+aU7U1Lh2Sk1zyeTRPutldla2G2pOxIERvEqPF+y0WpyUI+2PQq91x/hGpXltZtZga1xBI3HJQ+HMQFekWnmCCPFKFte1beoQ6RlMRE7H/hVeI0V8edjaXtDK2jWp1C0555ZGOqZvKNPdW+EWVzOZ+Rs/pc9ub1jQKuwrF21WHO4t5/MW/8AKZ+H8ZD6AlswXCdNQDon1KMsX1MnMdvHi7JZnrtFdXNevXo0KtGmGd5xfna8FrdpA8wmQvhmWkzuDQNYMubwn9LUv3Fftbl5YwjK1oBjeSSdt+SzRv7rIItiY51auWfJrAYHmVs/c4MZeUm0uvuSra5uqFR1SpAJGVtME9kxo2AHM+KebKvnptd1APqk2yxaq8AG2fB3lzSB5HmmjCqwyEQWhvXoh+i9O+b/ADb+hYF0JTxfJ2mhBkhwiPmC14vjRqOhphg6c1XTIPkY81xZfFYO5VxXXrf8HYhxpKPkyDW1cYQwlULcSc35t5Pst9PEpWiSWj47gx2N0KbHDYkyB+Z6qxw6uMvecC75g0Eeo15pXpX0qQ24BV43NLCrr16XN1espUhUfs0EGNToYEjorO1uBUYxwzQQIJ3IOxjolXtgVMo3RbEOPgrq/srKteOL2SOIhPZbbk6ajbmPsrKge6PpyJPM+On2VNcXZflzbt2I/KmW+ItAAj/OeiurIti3CWYT3vls/kHbQ7b/ANlQ4vdDtMoI7vTb/IhTLq7qNpuNINc6DlB85SQy6eCTUDmkkk5gRJS7bE1iG1Q7bY34PjDqDtNWndp2/snuyvW1m5mnzHMea49QxMOfkYMzucbBOmEF1EA8/NRTY10yl9Sfa9jshQ7C+FUdCNwpi2oxNYYRK0VrtrWucTo0En0Erm118Q6rycga1p2070eZ5qk5qPsVOyMPZcfFTGHUbcUqc5qgeTEzlAAA9XOHsVwmnSfSaCAeYe0jl+kx+U7Yrihruz1qznZRAzQIHQRuqS8vWAiGhx3BJSZXa/XRm/EPy6KOnUe8wxj3HoGkqdb4bVmXtgAEkZhM8h6q2pYsXkNY2P4uS3PdoZkykymk+kWs51n8JYcPYDUazOyvUovdq5pph7B5Eaqmx9tVpaKtRtQy4tc0EaaTIOyqK2IVKFUVKVRzSNod9wrLFcebd0qJIiq0vD4EAg5YP0Tp2eVZv+Fb+KhJ/U8YLfOoVJAkHcKfi1dtxVLg3KDGiqqSm0NwsDl9D3ddEIvz+phrIEBNfClU9i8lwa1hJPqJSu8bquxi+q06QbTcQHuOYAamAITOOpOxKPsy/F4QfFbmuk0zqFDEh2D6o2AJbO+g0nzWpnERba9sdTppsNY0SHiHELnWLaFNjxUIAccpEARO62WuJ1alGnQqgBuhMazHXotr49sYeTTPMRsq3xTR0ineB4a6dxMtKlm7y03AVNHCDOmiSxjDKbWtpgH3AEfdYdxDptqm18bkWRfXT+5zeRZw42buSX2/3C+ou/zqpbHJRHEESGt5aGee2y38MXL3PfncSYkA+eq85yPgPIrqnbLrx9L3p0avitNlka4d7+2EPieyqUq3aQezfsRs08weir6dddFuGjJrBnluIVBcYNRMnKGjWYMR1K68K24Rb+xb5vbRSUbqFKbfgc1X3Fs0OOXNEmJMeW6psbD2Pim6BlB11k6zCvXx3OWIi3kRrj5MaziI6j3XtmNmNjA5wY91y6tfVJgud9l034e8VMr0Ta3EF+oZLfmbExt8wj6q74jS7FR5ik0sLGwxIP3Vk1wn7KFVwGkCSxzmDeB3gPTdQcYvH2opx+8kmTsBHKZ3SlRJvEOd0IrZF625AMfReatXM0y3M3mIB+iUbXi6g8EVWvZJiXA6R0cF5xvHH2jWOo1m1m1DAY752+M8wpXHs3MD8RV4+SY3YfTo0JNNgbm3iQZ9VbVK2kjzSBb8U1OzIexrSdJmQPGFfUr3uR2gdDRq3TryV7KZ1dSQV21XLYS0aOHrkm5aBzmfJOYSnwPQbUYa/M90DpG/4TYmVb4mW5pyKsri3GGDVKN0/sTS7J3eE1GMyTu0gmU8fELGK1q1hp5Sxwc14JhxmIII25rlDX03O1L/AB1Dj79UrkTzrDfwvhdfJjtj/sVN9RrD5nM9Hgj3C1CqQ0B0adITFf0KNXKGZgAP1ak+cKtuMGaNnfdIVi+pqs+BQz8if7nnDa/75sbED0KYnneUquwuo3WkHOIVpYXtQ92rTe0j+WQfUKZR8u0eZ5/Asolj7K3FXgPIgQV4sqJDS47EiPNWNPBKl7UIYMgb8znAgD05lTccwsWraTNSHTDj1A6ckqd8U1Wvf2N/wyqXnGb+hFolTaJ1Cr6JU2kUtrs95W9iSau5W/D8P7Z0BwbGsmPAc1puN1YYBhrrhxAdlDYLt9jyHso/ES47+YvaM/NhGzjSUvRLr8MvmXlzh1EQfUKuvsAqkQxwjpt9V0L9qDYaOkAeS2i2z65YWvi/F7uS1GUX/X6HirOLCC6OXswq4Du8wxyLSD9FudhVbWGE6aT18SupUsKBC2swkSu2uZPDmS4NbenL8GwirUGWpTNOJk6HXwTTguDNoPc4SSREnpKaHYaGrQ6jCVZfOxYxtXGrrepFdUC0VKIKnVKa0uI6rHK2EfbRsUZPtIr32gO4B9Et8XWjARDSCBvsIlOUjqtda3a/cAjx1Vqr4KWxkv7lbapSi1JHKadCkZAyunwBP1V3wzYu7YBgADTOgiB09UyVeFbdxnswD/KS37KxwfC2UJDBod5Mn3K6MuTFwfXZzYcOSmm5daaarodrooHE2UWryHBh0MxM+HqmWrbgnVQ8Sw+m+mQ5sjosEfZ1JvUzmNq9lQkEeO2njCiYvZ5hnG7TEeCY7nhU9oHUnZB/DEhem4BUnUtI8iutHk12RyRwpcS2qflHtFJY1WuYNZ5HXX2UvC8SNFlWgWZjUJymQInr0hbBwlFQuFRwk7QP6Kxt+G+80ySRzKzci2FteP2a+JTZRbsX0/Y9/D9zmtcBIaTIbMgSnTtT1VFw/Y9mweSt5WGKxHQnLXpVYxh7a7QHAGOqWK/BlInWm32TqjKpcU/ZaFsofwsRRwTSH6AvFfh+iw91g9U9VG6KlvaOqr8uP2Lvk2v+Zi07Dm9Ahti0cgrZ7F4cxTgqUnJ6ypo2QaXFpIzbgHQqvxDBzUIDz2jJGnylkaEtI6piFFYfSWWfErk3LO/v9Rtd0oiRivDTqZBoy5p/SSMzffcKGzDaw/7bv/X+q6AKK9stxpoqx4qSxvTq1/FbYrFgmNwurUIlob6yUxYXh7qQIYYnVxjUxsrmpbidApllbSifEhL2hF/PusWSfRCtMPMzJnrzTFZW5A1WbWgGqY0LRXUoLEc6UtM0mQtgasAL2nCzTWaqq6pmDG6t6ihVGIBCvVvA15a6ZMSHTGnQjZb2ZXbSPYq0ubRr/mAKhHCmjaR5FcPk/D7ZSbhJfudKvlQSxoj9gTzQ2zM7wpIs4/UV6dRk6uKw/wDG8r9Bv4ms0inBOsjSOvqtjGwvXZAbL0Au/wASqddXjN6zn3SjOWxPJCw9mi3sYtworUhJUfsy8OtvBXQtlg2yvpXCkZZDorKywwSDCmMtlZW9KAobJNtBkABeyFkIUARULysypAHKBdU5U4rTVCgCmqU1pcxWFZiivaoAjhqHNWyEQglGkMW2mxZAW1igYmeXN1UyyEKMpVugiTLKmt4UekVICsLPYWZWAUIAw9RqgUly0vQBFe1aHhS3qPUUEkZ61krY9aygkFloWAvbUASKLFLZTUeiprEEGBSR2S3BelIGptNb2hYhekACxKysFS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06" name="Picture 34" descr="https://encrypted-tbn3.gstatic.com/images?q=tbn:ANd9GcQharAFUBqYuOF0E3Wrs7CCkuIF2VM2OicfMWvraH41C00-IzRSVA"/>
          <p:cNvPicPr>
            <a:picLocks noChangeAspect="1" noChangeArrowheads="1"/>
          </p:cNvPicPr>
          <p:nvPr/>
        </p:nvPicPr>
        <p:blipFill>
          <a:blip r:embed="rId13" cstate="print"/>
          <a:srcRect/>
          <a:stretch>
            <a:fillRect/>
          </a:stretch>
        </p:blipFill>
        <p:spPr bwMode="auto">
          <a:xfrm>
            <a:off x="4283969" y="0"/>
            <a:ext cx="4860032" cy="3440247"/>
          </a:xfrm>
          <a:prstGeom prst="rect">
            <a:avLst/>
          </a:prstGeom>
          <a:noFill/>
        </p:spPr>
      </p:pic>
      <p:sp>
        <p:nvSpPr>
          <p:cNvPr id="22" name="TextBox 21"/>
          <p:cNvSpPr txBox="1"/>
          <p:nvPr/>
        </p:nvSpPr>
        <p:spPr>
          <a:xfrm>
            <a:off x="179512" y="2204864"/>
            <a:ext cx="7561685" cy="2308324"/>
          </a:xfrm>
          <a:prstGeom prst="rect">
            <a:avLst/>
          </a:prstGeom>
          <a:noFill/>
        </p:spPr>
        <p:txBody>
          <a:bodyPr wrap="none" rtlCol="0">
            <a:spAutoFit/>
          </a:bodyPr>
          <a:lstStyle/>
          <a:p>
            <a:r>
              <a:rPr lang="en-US" sz="7200" dirty="0" smtClean="0">
                <a:solidFill>
                  <a:srgbClr val="FFFF00"/>
                </a:solidFill>
                <a:latin typeface="MV Boli" pitchFamily="2" charset="0"/>
                <a:cs typeface="MV Boli" pitchFamily="2" charset="0"/>
              </a:rPr>
              <a:t>WE WILL BRING</a:t>
            </a:r>
          </a:p>
          <a:p>
            <a:r>
              <a:rPr lang="en-US" sz="7200" dirty="0" smtClean="0">
                <a:solidFill>
                  <a:srgbClr val="FFFF00"/>
                </a:solidFill>
                <a:latin typeface="MV Boli" pitchFamily="2" charset="0"/>
                <a:cs typeface="MV Boli" pitchFamily="2" charset="0"/>
              </a:rPr>
              <a:t> THE CHANGE</a:t>
            </a:r>
            <a:endParaRPr lang="en-US" sz="7200" dirty="0">
              <a:solidFill>
                <a:srgbClr val="FFFF00"/>
              </a:solidFill>
              <a:latin typeface="MV Boli" pitchFamily="2" charset="0"/>
              <a:cs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slide(fromBottom)">
                                      <p:cBhvr>
                                        <p:cTn id="7" dur="1000"/>
                                        <p:tgtEl>
                                          <p:spTgt spid="28678"/>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8682"/>
                                        </p:tgtEl>
                                        <p:attrNameLst>
                                          <p:attrName>style.visibility</p:attrName>
                                        </p:attrNameLst>
                                      </p:cBhvr>
                                      <p:to>
                                        <p:strVal val="visible"/>
                                      </p:to>
                                    </p:set>
                                    <p:animEffect transition="in" filter="slide(fromBottom)">
                                      <p:cBhvr>
                                        <p:cTn id="11" dur="1000"/>
                                        <p:tgtEl>
                                          <p:spTgt spid="28682"/>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Bottom)">
                                      <p:cBhvr>
                                        <p:cTn id="15" dur="1000"/>
                                        <p:tgtEl>
                                          <p:spTgt spid="2"/>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28680"/>
                                        </p:tgtEl>
                                        <p:attrNameLst>
                                          <p:attrName>style.visibility</p:attrName>
                                        </p:attrNameLst>
                                      </p:cBhvr>
                                      <p:to>
                                        <p:strVal val="visible"/>
                                      </p:to>
                                    </p:set>
                                    <p:animEffect transition="in" filter="slide(fromBottom)">
                                      <p:cBhvr>
                                        <p:cTn id="19" dur="1000"/>
                                        <p:tgtEl>
                                          <p:spTgt spid="28680"/>
                                        </p:tgtEl>
                                      </p:cBhvr>
                                    </p:animEffect>
                                  </p:childTnLst>
                                </p:cTn>
                              </p:par>
                            </p:childTnLst>
                          </p:cTn>
                        </p:par>
                        <p:par>
                          <p:cTn id="20" fill="hold">
                            <p:stCondLst>
                              <p:cond delay="4000"/>
                            </p:stCondLst>
                            <p:childTnLst>
                              <p:par>
                                <p:cTn id="21" presetID="54" presetClass="entr" presetSubtype="0" accel="100000" fill="hold" nodeType="afterEffect">
                                  <p:stCondLst>
                                    <p:cond delay="2000"/>
                                  </p:stCondLst>
                                  <p:childTnLst>
                                    <p:set>
                                      <p:cBhvr>
                                        <p:cTn id="22" dur="1" fill="hold">
                                          <p:stCondLst>
                                            <p:cond delay="0"/>
                                          </p:stCondLst>
                                        </p:cTn>
                                        <p:tgtEl>
                                          <p:spTgt spid="28686"/>
                                        </p:tgtEl>
                                        <p:attrNameLst>
                                          <p:attrName>style.visibility</p:attrName>
                                        </p:attrNameLst>
                                      </p:cBhvr>
                                      <p:to>
                                        <p:strVal val="visible"/>
                                      </p:to>
                                    </p:set>
                                    <p:anim calcmode="lin" valueType="num">
                                      <p:cBhvr>
                                        <p:cTn id="23" dur="500" fill="hold"/>
                                        <p:tgtEl>
                                          <p:spTgt spid="28686"/>
                                        </p:tgtEl>
                                        <p:attrNameLst>
                                          <p:attrName>ppt_w</p:attrName>
                                        </p:attrNameLst>
                                      </p:cBhvr>
                                      <p:tavLst>
                                        <p:tav tm="0">
                                          <p:val>
                                            <p:strVal val="#ppt_w*0.05"/>
                                          </p:val>
                                        </p:tav>
                                        <p:tav tm="100000">
                                          <p:val>
                                            <p:strVal val="#ppt_w"/>
                                          </p:val>
                                        </p:tav>
                                      </p:tavLst>
                                    </p:anim>
                                    <p:anim calcmode="lin" valueType="num">
                                      <p:cBhvr>
                                        <p:cTn id="24" dur="500" fill="hold"/>
                                        <p:tgtEl>
                                          <p:spTgt spid="28686"/>
                                        </p:tgtEl>
                                        <p:attrNameLst>
                                          <p:attrName>ppt_h</p:attrName>
                                        </p:attrNameLst>
                                      </p:cBhvr>
                                      <p:tavLst>
                                        <p:tav tm="0">
                                          <p:val>
                                            <p:strVal val="#ppt_h"/>
                                          </p:val>
                                        </p:tav>
                                        <p:tav tm="100000">
                                          <p:val>
                                            <p:strVal val="#ppt_h"/>
                                          </p:val>
                                        </p:tav>
                                      </p:tavLst>
                                    </p:anim>
                                    <p:anim calcmode="lin" valueType="num">
                                      <p:cBhvr>
                                        <p:cTn id="25" dur="500" fill="hold"/>
                                        <p:tgtEl>
                                          <p:spTgt spid="28686"/>
                                        </p:tgtEl>
                                        <p:attrNameLst>
                                          <p:attrName>ppt_x</p:attrName>
                                        </p:attrNameLst>
                                      </p:cBhvr>
                                      <p:tavLst>
                                        <p:tav tm="0">
                                          <p:val>
                                            <p:strVal val="#ppt_x-.2"/>
                                          </p:val>
                                        </p:tav>
                                        <p:tav tm="100000">
                                          <p:val>
                                            <p:strVal val="#ppt_x"/>
                                          </p:val>
                                        </p:tav>
                                      </p:tavLst>
                                    </p:anim>
                                    <p:anim calcmode="lin" valueType="num">
                                      <p:cBhvr>
                                        <p:cTn id="26" dur="500" fill="hold"/>
                                        <p:tgtEl>
                                          <p:spTgt spid="28686"/>
                                        </p:tgtEl>
                                        <p:attrNameLst>
                                          <p:attrName>ppt_y</p:attrName>
                                        </p:attrNameLst>
                                      </p:cBhvr>
                                      <p:tavLst>
                                        <p:tav tm="0">
                                          <p:val>
                                            <p:strVal val="#ppt_y"/>
                                          </p:val>
                                        </p:tav>
                                        <p:tav tm="100000">
                                          <p:val>
                                            <p:strVal val="#ppt_y"/>
                                          </p:val>
                                        </p:tav>
                                      </p:tavLst>
                                    </p:anim>
                                    <p:animEffect transition="in" filter="fade">
                                      <p:cBhvr>
                                        <p:cTn id="27" dur="500"/>
                                        <p:tgtEl>
                                          <p:spTgt spid="28686"/>
                                        </p:tgtEl>
                                      </p:cBhvr>
                                    </p:animEffect>
                                  </p:childTnLst>
                                </p:cTn>
                              </p:par>
                            </p:childTnLst>
                          </p:cTn>
                        </p:par>
                        <p:par>
                          <p:cTn id="28" fill="hold">
                            <p:stCondLst>
                              <p:cond delay="6500"/>
                            </p:stCondLst>
                            <p:childTnLst>
                              <p:par>
                                <p:cTn id="29" presetID="54" presetClass="entr" presetSubtype="0" accel="100000" fill="hold" nodeType="afterEffect">
                                  <p:stCondLst>
                                    <p:cond delay="0"/>
                                  </p:stCondLst>
                                  <p:childTnLst>
                                    <p:set>
                                      <p:cBhvr>
                                        <p:cTn id="30" dur="1" fill="hold">
                                          <p:stCondLst>
                                            <p:cond delay="0"/>
                                          </p:stCondLst>
                                        </p:cTn>
                                        <p:tgtEl>
                                          <p:spTgt spid="28688"/>
                                        </p:tgtEl>
                                        <p:attrNameLst>
                                          <p:attrName>style.visibility</p:attrName>
                                        </p:attrNameLst>
                                      </p:cBhvr>
                                      <p:to>
                                        <p:strVal val="visible"/>
                                      </p:to>
                                    </p:set>
                                    <p:anim calcmode="lin" valueType="num">
                                      <p:cBhvr>
                                        <p:cTn id="31" dur="500" fill="hold"/>
                                        <p:tgtEl>
                                          <p:spTgt spid="28688"/>
                                        </p:tgtEl>
                                        <p:attrNameLst>
                                          <p:attrName>ppt_w</p:attrName>
                                        </p:attrNameLst>
                                      </p:cBhvr>
                                      <p:tavLst>
                                        <p:tav tm="0">
                                          <p:val>
                                            <p:strVal val="#ppt_w*0.05"/>
                                          </p:val>
                                        </p:tav>
                                        <p:tav tm="100000">
                                          <p:val>
                                            <p:strVal val="#ppt_w"/>
                                          </p:val>
                                        </p:tav>
                                      </p:tavLst>
                                    </p:anim>
                                    <p:anim calcmode="lin" valueType="num">
                                      <p:cBhvr>
                                        <p:cTn id="32" dur="500" fill="hold"/>
                                        <p:tgtEl>
                                          <p:spTgt spid="28688"/>
                                        </p:tgtEl>
                                        <p:attrNameLst>
                                          <p:attrName>ppt_h</p:attrName>
                                        </p:attrNameLst>
                                      </p:cBhvr>
                                      <p:tavLst>
                                        <p:tav tm="0">
                                          <p:val>
                                            <p:strVal val="#ppt_h"/>
                                          </p:val>
                                        </p:tav>
                                        <p:tav tm="100000">
                                          <p:val>
                                            <p:strVal val="#ppt_h"/>
                                          </p:val>
                                        </p:tav>
                                      </p:tavLst>
                                    </p:anim>
                                    <p:anim calcmode="lin" valueType="num">
                                      <p:cBhvr>
                                        <p:cTn id="33" dur="500" fill="hold"/>
                                        <p:tgtEl>
                                          <p:spTgt spid="28688"/>
                                        </p:tgtEl>
                                        <p:attrNameLst>
                                          <p:attrName>ppt_x</p:attrName>
                                        </p:attrNameLst>
                                      </p:cBhvr>
                                      <p:tavLst>
                                        <p:tav tm="0">
                                          <p:val>
                                            <p:strVal val="#ppt_x-.2"/>
                                          </p:val>
                                        </p:tav>
                                        <p:tav tm="100000">
                                          <p:val>
                                            <p:strVal val="#ppt_x"/>
                                          </p:val>
                                        </p:tav>
                                      </p:tavLst>
                                    </p:anim>
                                    <p:anim calcmode="lin" valueType="num">
                                      <p:cBhvr>
                                        <p:cTn id="34" dur="500" fill="hold"/>
                                        <p:tgtEl>
                                          <p:spTgt spid="28688"/>
                                        </p:tgtEl>
                                        <p:attrNameLst>
                                          <p:attrName>ppt_y</p:attrName>
                                        </p:attrNameLst>
                                      </p:cBhvr>
                                      <p:tavLst>
                                        <p:tav tm="0">
                                          <p:val>
                                            <p:strVal val="#ppt_y"/>
                                          </p:val>
                                        </p:tav>
                                        <p:tav tm="100000">
                                          <p:val>
                                            <p:strVal val="#ppt_y"/>
                                          </p:val>
                                        </p:tav>
                                      </p:tavLst>
                                    </p:anim>
                                    <p:animEffect transition="in" filter="fade">
                                      <p:cBhvr>
                                        <p:cTn id="35" dur="500"/>
                                        <p:tgtEl>
                                          <p:spTgt spid="28688"/>
                                        </p:tgtEl>
                                      </p:cBhvr>
                                    </p:animEffect>
                                  </p:childTnLst>
                                </p:cTn>
                              </p:par>
                            </p:childTnLst>
                          </p:cTn>
                        </p:par>
                        <p:par>
                          <p:cTn id="36" fill="hold">
                            <p:stCondLst>
                              <p:cond delay="7000"/>
                            </p:stCondLst>
                            <p:childTnLst>
                              <p:par>
                                <p:cTn id="37" presetID="54" presetClass="entr" presetSubtype="0" accel="100000" fill="hold" nodeType="afterEffect">
                                  <p:stCondLst>
                                    <p:cond delay="0"/>
                                  </p:stCondLst>
                                  <p:childTnLst>
                                    <p:set>
                                      <p:cBhvr>
                                        <p:cTn id="38" dur="1" fill="hold">
                                          <p:stCondLst>
                                            <p:cond delay="0"/>
                                          </p:stCondLst>
                                        </p:cTn>
                                        <p:tgtEl>
                                          <p:spTgt spid="28684"/>
                                        </p:tgtEl>
                                        <p:attrNameLst>
                                          <p:attrName>style.visibility</p:attrName>
                                        </p:attrNameLst>
                                      </p:cBhvr>
                                      <p:to>
                                        <p:strVal val="visible"/>
                                      </p:to>
                                    </p:set>
                                    <p:anim calcmode="lin" valueType="num">
                                      <p:cBhvr>
                                        <p:cTn id="39" dur="500" fill="hold"/>
                                        <p:tgtEl>
                                          <p:spTgt spid="28684"/>
                                        </p:tgtEl>
                                        <p:attrNameLst>
                                          <p:attrName>ppt_w</p:attrName>
                                        </p:attrNameLst>
                                      </p:cBhvr>
                                      <p:tavLst>
                                        <p:tav tm="0">
                                          <p:val>
                                            <p:strVal val="#ppt_w*0.05"/>
                                          </p:val>
                                        </p:tav>
                                        <p:tav tm="100000">
                                          <p:val>
                                            <p:strVal val="#ppt_w"/>
                                          </p:val>
                                        </p:tav>
                                      </p:tavLst>
                                    </p:anim>
                                    <p:anim calcmode="lin" valueType="num">
                                      <p:cBhvr>
                                        <p:cTn id="40" dur="500" fill="hold"/>
                                        <p:tgtEl>
                                          <p:spTgt spid="28684"/>
                                        </p:tgtEl>
                                        <p:attrNameLst>
                                          <p:attrName>ppt_h</p:attrName>
                                        </p:attrNameLst>
                                      </p:cBhvr>
                                      <p:tavLst>
                                        <p:tav tm="0">
                                          <p:val>
                                            <p:strVal val="#ppt_h"/>
                                          </p:val>
                                        </p:tav>
                                        <p:tav tm="100000">
                                          <p:val>
                                            <p:strVal val="#ppt_h"/>
                                          </p:val>
                                        </p:tav>
                                      </p:tavLst>
                                    </p:anim>
                                    <p:anim calcmode="lin" valueType="num">
                                      <p:cBhvr>
                                        <p:cTn id="41" dur="500" fill="hold"/>
                                        <p:tgtEl>
                                          <p:spTgt spid="28684"/>
                                        </p:tgtEl>
                                        <p:attrNameLst>
                                          <p:attrName>ppt_x</p:attrName>
                                        </p:attrNameLst>
                                      </p:cBhvr>
                                      <p:tavLst>
                                        <p:tav tm="0">
                                          <p:val>
                                            <p:strVal val="#ppt_x-.2"/>
                                          </p:val>
                                        </p:tav>
                                        <p:tav tm="100000">
                                          <p:val>
                                            <p:strVal val="#ppt_x"/>
                                          </p:val>
                                        </p:tav>
                                      </p:tavLst>
                                    </p:anim>
                                    <p:anim calcmode="lin" valueType="num">
                                      <p:cBhvr>
                                        <p:cTn id="42" dur="500" fill="hold"/>
                                        <p:tgtEl>
                                          <p:spTgt spid="28684"/>
                                        </p:tgtEl>
                                        <p:attrNameLst>
                                          <p:attrName>ppt_y</p:attrName>
                                        </p:attrNameLst>
                                      </p:cBhvr>
                                      <p:tavLst>
                                        <p:tav tm="0">
                                          <p:val>
                                            <p:strVal val="#ppt_y"/>
                                          </p:val>
                                        </p:tav>
                                        <p:tav tm="100000">
                                          <p:val>
                                            <p:strVal val="#ppt_y"/>
                                          </p:val>
                                        </p:tav>
                                      </p:tavLst>
                                    </p:anim>
                                    <p:animEffect transition="in" filter="fade">
                                      <p:cBhvr>
                                        <p:cTn id="43" dur="500"/>
                                        <p:tgtEl>
                                          <p:spTgt spid="28684"/>
                                        </p:tgtEl>
                                      </p:cBhvr>
                                    </p:animEffect>
                                  </p:childTnLst>
                                </p:cTn>
                              </p:par>
                            </p:childTnLst>
                          </p:cTn>
                        </p:par>
                        <p:par>
                          <p:cTn id="44" fill="hold">
                            <p:stCondLst>
                              <p:cond delay="7500"/>
                            </p:stCondLst>
                            <p:childTnLst>
                              <p:par>
                                <p:cTn id="45" presetID="54" presetClass="entr" presetSubtype="0" accel="100000" fill="hold" nodeType="afterEffect">
                                  <p:stCondLst>
                                    <p:cond delay="0"/>
                                  </p:stCondLst>
                                  <p:childTnLst>
                                    <p:set>
                                      <p:cBhvr>
                                        <p:cTn id="46" dur="1" fill="hold">
                                          <p:stCondLst>
                                            <p:cond delay="0"/>
                                          </p:stCondLst>
                                        </p:cTn>
                                        <p:tgtEl>
                                          <p:spTgt spid="28690"/>
                                        </p:tgtEl>
                                        <p:attrNameLst>
                                          <p:attrName>style.visibility</p:attrName>
                                        </p:attrNameLst>
                                      </p:cBhvr>
                                      <p:to>
                                        <p:strVal val="visible"/>
                                      </p:to>
                                    </p:set>
                                    <p:anim calcmode="lin" valueType="num">
                                      <p:cBhvr>
                                        <p:cTn id="47" dur="500" fill="hold"/>
                                        <p:tgtEl>
                                          <p:spTgt spid="28690"/>
                                        </p:tgtEl>
                                        <p:attrNameLst>
                                          <p:attrName>ppt_w</p:attrName>
                                        </p:attrNameLst>
                                      </p:cBhvr>
                                      <p:tavLst>
                                        <p:tav tm="0">
                                          <p:val>
                                            <p:strVal val="#ppt_w*0.05"/>
                                          </p:val>
                                        </p:tav>
                                        <p:tav tm="100000">
                                          <p:val>
                                            <p:strVal val="#ppt_w"/>
                                          </p:val>
                                        </p:tav>
                                      </p:tavLst>
                                    </p:anim>
                                    <p:anim calcmode="lin" valueType="num">
                                      <p:cBhvr>
                                        <p:cTn id="48" dur="500" fill="hold"/>
                                        <p:tgtEl>
                                          <p:spTgt spid="28690"/>
                                        </p:tgtEl>
                                        <p:attrNameLst>
                                          <p:attrName>ppt_h</p:attrName>
                                        </p:attrNameLst>
                                      </p:cBhvr>
                                      <p:tavLst>
                                        <p:tav tm="0">
                                          <p:val>
                                            <p:strVal val="#ppt_h"/>
                                          </p:val>
                                        </p:tav>
                                        <p:tav tm="100000">
                                          <p:val>
                                            <p:strVal val="#ppt_h"/>
                                          </p:val>
                                        </p:tav>
                                      </p:tavLst>
                                    </p:anim>
                                    <p:anim calcmode="lin" valueType="num">
                                      <p:cBhvr>
                                        <p:cTn id="49" dur="500" fill="hold"/>
                                        <p:tgtEl>
                                          <p:spTgt spid="28690"/>
                                        </p:tgtEl>
                                        <p:attrNameLst>
                                          <p:attrName>ppt_x</p:attrName>
                                        </p:attrNameLst>
                                      </p:cBhvr>
                                      <p:tavLst>
                                        <p:tav tm="0">
                                          <p:val>
                                            <p:strVal val="#ppt_x-.2"/>
                                          </p:val>
                                        </p:tav>
                                        <p:tav tm="100000">
                                          <p:val>
                                            <p:strVal val="#ppt_x"/>
                                          </p:val>
                                        </p:tav>
                                      </p:tavLst>
                                    </p:anim>
                                    <p:anim calcmode="lin" valueType="num">
                                      <p:cBhvr>
                                        <p:cTn id="50" dur="500" fill="hold"/>
                                        <p:tgtEl>
                                          <p:spTgt spid="28690"/>
                                        </p:tgtEl>
                                        <p:attrNameLst>
                                          <p:attrName>ppt_y</p:attrName>
                                        </p:attrNameLst>
                                      </p:cBhvr>
                                      <p:tavLst>
                                        <p:tav tm="0">
                                          <p:val>
                                            <p:strVal val="#ppt_y"/>
                                          </p:val>
                                        </p:tav>
                                        <p:tav tm="100000">
                                          <p:val>
                                            <p:strVal val="#ppt_y"/>
                                          </p:val>
                                        </p:tav>
                                      </p:tavLst>
                                    </p:anim>
                                    <p:animEffect transition="in" filter="fade">
                                      <p:cBhvr>
                                        <p:cTn id="51" dur="500"/>
                                        <p:tgtEl>
                                          <p:spTgt spid="28690"/>
                                        </p:tgtEl>
                                      </p:cBhvr>
                                    </p:animEffect>
                                  </p:childTnLst>
                                </p:cTn>
                              </p:par>
                            </p:childTnLst>
                          </p:cTn>
                        </p:par>
                        <p:par>
                          <p:cTn id="52" fill="hold">
                            <p:stCondLst>
                              <p:cond delay="8000"/>
                            </p:stCondLst>
                            <p:childTnLst>
                              <p:par>
                                <p:cTn id="53" presetID="49" presetClass="entr" presetSubtype="0" decel="100000" fill="hold" nodeType="afterEffect">
                                  <p:stCondLst>
                                    <p:cond delay="2000"/>
                                  </p:stCondLst>
                                  <p:childTnLst>
                                    <p:set>
                                      <p:cBhvr>
                                        <p:cTn id="54" dur="1" fill="hold">
                                          <p:stCondLst>
                                            <p:cond delay="0"/>
                                          </p:stCondLst>
                                        </p:cTn>
                                        <p:tgtEl>
                                          <p:spTgt spid="28692"/>
                                        </p:tgtEl>
                                        <p:attrNameLst>
                                          <p:attrName>style.visibility</p:attrName>
                                        </p:attrNameLst>
                                      </p:cBhvr>
                                      <p:to>
                                        <p:strVal val="visible"/>
                                      </p:to>
                                    </p:set>
                                    <p:anim calcmode="lin" valueType="num">
                                      <p:cBhvr>
                                        <p:cTn id="55" dur="1000" fill="hold"/>
                                        <p:tgtEl>
                                          <p:spTgt spid="28692"/>
                                        </p:tgtEl>
                                        <p:attrNameLst>
                                          <p:attrName>ppt_w</p:attrName>
                                        </p:attrNameLst>
                                      </p:cBhvr>
                                      <p:tavLst>
                                        <p:tav tm="0">
                                          <p:val>
                                            <p:fltVal val="0"/>
                                          </p:val>
                                        </p:tav>
                                        <p:tav tm="100000">
                                          <p:val>
                                            <p:strVal val="#ppt_w"/>
                                          </p:val>
                                        </p:tav>
                                      </p:tavLst>
                                    </p:anim>
                                    <p:anim calcmode="lin" valueType="num">
                                      <p:cBhvr>
                                        <p:cTn id="56" dur="1000" fill="hold"/>
                                        <p:tgtEl>
                                          <p:spTgt spid="28692"/>
                                        </p:tgtEl>
                                        <p:attrNameLst>
                                          <p:attrName>ppt_h</p:attrName>
                                        </p:attrNameLst>
                                      </p:cBhvr>
                                      <p:tavLst>
                                        <p:tav tm="0">
                                          <p:val>
                                            <p:fltVal val="0"/>
                                          </p:val>
                                        </p:tav>
                                        <p:tav tm="100000">
                                          <p:val>
                                            <p:strVal val="#ppt_h"/>
                                          </p:val>
                                        </p:tav>
                                      </p:tavLst>
                                    </p:anim>
                                    <p:anim calcmode="lin" valueType="num">
                                      <p:cBhvr>
                                        <p:cTn id="57" dur="1000" fill="hold"/>
                                        <p:tgtEl>
                                          <p:spTgt spid="28692"/>
                                        </p:tgtEl>
                                        <p:attrNameLst>
                                          <p:attrName>style.rotation</p:attrName>
                                        </p:attrNameLst>
                                      </p:cBhvr>
                                      <p:tavLst>
                                        <p:tav tm="0">
                                          <p:val>
                                            <p:fltVal val="360"/>
                                          </p:val>
                                        </p:tav>
                                        <p:tav tm="100000">
                                          <p:val>
                                            <p:fltVal val="0"/>
                                          </p:val>
                                        </p:tav>
                                      </p:tavLst>
                                    </p:anim>
                                    <p:animEffect transition="in" filter="fade">
                                      <p:cBhvr>
                                        <p:cTn id="58" dur="1000"/>
                                        <p:tgtEl>
                                          <p:spTgt spid="28692"/>
                                        </p:tgtEl>
                                      </p:cBhvr>
                                    </p:animEffect>
                                  </p:childTnLst>
                                </p:cTn>
                              </p:par>
                            </p:childTnLst>
                          </p:cTn>
                        </p:par>
                        <p:par>
                          <p:cTn id="59" fill="hold">
                            <p:stCondLst>
                              <p:cond delay="11000"/>
                            </p:stCondLst>
                            <p:childTnLst>
                              <p:par>
                                <p:cTn id="60" presetID="49" presetClass="entr" presetSubtype="0" decel="100000" fill="hold" nodeType="afterEffect">
                                  <p:stCondLst>
                                    <p:cond delay="0"/>
                                  </p:stCondLst>
                                  <p:childTnLst>
                                    <p:set>
                                      <p:cBhvr>
                                        <p:cTn id="61" dur="1" fill="hold">
                                          <p:stCondLst>
                                            <p:cond delay="0"/>
                                          </p:stCondLst>
                                        </p:cTn>
                                        <p:tgtEl>
                                          <p:spTgt spid="28706"/>
                                        </p:tgtEl>
                                        <p:attrNameLst>
                                          <p:attrName>style.visibility</p:attrName>
                                        </p:attrNameLst>
                                      </p:cBhvr>
                                      <p:to>
                                        <p:strVal val="visible"/>
                                      </p:to>
                                    </p:set>
                                    <p:anim calcmode="lin" valueType="num">
                                      <p:cBhvr>
                                        <p:cTn id="62" dur="1000" fill="hold"/>
                                        <p:tgtEl>
                                          <p:spTgt spid="28706"/>
                                        </p:tgtEl>
                                        <p:attrNameLst>
                                          <p:attrName>ppt_w</p:attrName>
                                        </p:attrNameLst>
                                      </p:cBhvr>
                                      <p:tavLst>
                                        <p:tav tm="0">
                                          <p:val>
                                            <p:fltVal val="0"/>
                                          </p:val>
                                        </p:tav>
                                        <p:tav tm="100000">
                                          <p:val>
                                            <p:strVal val="#ppt_w"/>
                                          </p:val>
                                        </p:tav>
                                      </p:tavLst>
                                    </p:anim>
                                    <p:anim calcmode="lin" valueType="num">
                                      <p:cBhvr>
                                        <p:cTn id="63" dur="1000" fill="hold"/>
                                        <p:tgtEl>
                                          <p:spTgt spid="28706"/>
                                        </p:tgtEl>
                                        <p:attrNameLst>
                                          <p:attrName>ppt_h</p:attrName>
                                        </p:attrNameLst>
                                      </p:cBhvr>
                                      <p:tavLst>
                                        <p:tav tm="0">
                                          <p:val>
                                            <p:fltVal val="0"/>
                                          </p:val>
                                        </p:tav>
                                        <p:tav tm="100000">
                                          <p:val>
                                            <p:strVal val="#ppt_h"/>
                                          </p:val>
                                        </p:tav>
                                      </p:tavLst>
                                    </p:anim>
                                    <p:anim calcmode="lin" valueType="num">
                                      <p:cBhvr>
                                        <p:cTn id="64" dur="1000" fill="hold"/>
                                        <p:tgtEl>
                                          <p:spTgt spid="28706"/>
                                        </p:tgtEl>
                                        <p:attrNameLst>
                                          <p:attrName>style.rotation</p:attrName>
                                        </p:attrNameLst>
                                      </p:cBhvr>
                                      <p:tavLst>
                                        <p:tav tm="0">
                                          <p:val>
                                            <p:fltVal val="360"/>
                                          </p:val>
                                        </p:tav>
                                        <p:tav tm="100000">
                                          <p:val>
                                            <p:fltVal val="0"/>
                                          </p:val>
                                        </p:tav>
                                      </p:tavLst>
                                    </p:anim>
                                    <p:animEffect transition="in" filter="fade">
                                      <p:cBhvr>
                                        <p:cTn id="65" dur="1000"/>
                                        <p:tgtEl>
                                          <p:spTgt spid="28706"/>
                                        </p:tgtEl>
                                      </p:cBhvr>
                                    </p:animEffect>
                                  </p:childTnLst>
                                </p:cTn>
                              </p:par>
                            </p:childTnLst>
                          </p:cTn>
                        </p:par>
                        <p:par>
                          <p:cTn id="66" fill="hold">
                            <p:stCondLst>
                              <p:cond delay="12000"/>
                            </p:stCondLst>
                            <p:childTnLst>
                              <p:par>
                                <p:cTn id="67" presetID="49" presetClass="entr" presetSubtype="0" decel="100000" fill="hold" nodeType="afterEffect">
                                  <p:stCondLst>
                                    <p:cond delay="0"/>
                                  </p:stCondLst>
                                  <p:childTnLst>
                                    <p:set>
                                      <p:cBhvr>
                                        <p:cTn id="68" dur="1" fill="hold">
                                          <p:stCondLst>
                                            <p:cond delay="0"/>
                                          </p:stCondLst>
                                        </p:cTn>
                                        <p:tgtEl>
                                          <p:spTgt spid="28700"/>
                                        </p:tgtEl>
                                        <p:attrNameLst>
                                          <p:attrName>style.visibility</p:attrName>
                                        </p:attrNameLst>
                                      </p:cBhvr>
                                      <p:to>
                                        <p:strVal val="visible"/>
                                      </p:to>
                                    </p:set>
                                    <p:anim calcmode="lin" valueType="num">
                                      <p:cBhvr>
                                        <p:cTn id="69" dur="1000" fill="hold"/>
                                        <p:tgtEl>
                                          <p:spTgt spid="28700"/>
                                        </p:tgtEl>
                                        <p:attrNameLst>
                                          <p:attrName>ppt_w</p:attrName>
                                        </p:attrNameLst>
                                      </p:cBhvr>
                                      <p:tavLst>
                                        <p:tav tm="0">
                                          <p:val>
                                            <p:fltVal val="0"/>
                                          </p:val>
                                        </p:tav>
                                        <p:tav tm="100000">
                                          <p:val>
                                            <p:strVal val="#ppt_w"/>
                                          </p:val>
                                        </p:tav>
                                      </p:tavLst>
                                    </p:anim>
                                    <p:anim calcmode="lin" valueType="num">
                                      <p:cBhvr>
                                        <p:cTn id="70" dur="1000" fill="hold"/>
                                        <p:tgtEl>
                                          <p:spTgt spid="28700"/>
                                        </p:tgtEl>
                                        <p:attrNameLst>
                                          <p:attrName>ppt_h</p:attrName>
                                        </p:attrNameLst>
                                      </p:cBhvr>
                                      <p:tavLst>
                                        <p:tav tm="0">
                                          <p:val>
                                            <p:fltVal val="0"/>
                                          </p:val>
                                        </p:tav>
                                        <p:tav tm="100000">
                                          <p:val>
                                            <p:strVal val="#ppt_h"/>
                                          </p:val>
                                        </p:tav>
                                      </p:tavLst>
                                    </p:anim>
                                    <p:anim calcmode="lin" valueType="num">
                                      <p:cBhvr>
                                        <p:cTn id="71" dur="1000" fill="hold"/>
                                        <p:tgtEl>
                                          <p:spTgt spid="28700"/>
                                        </p:tgtEl>
                                        <p:attrNameLst>
                                          <p:attrName>style.rotation</p:attrName>
                                        </p:attrNameLst>
                                      </p:cBhvr>
                                      <p:tavLst>
                                        <p:tav tm="0">
                                          <p:val>
                                            <p:fltVal val="360"/>
                                          </p:val>
                                        </p:tav>
                                        <p:tav tm="100000">
                                          <p:val>
                                            <p:fltVal val="0"/>
                                          </p:val>
                                        </p:tav>
                                      </p:tavLst>
                                    </p:anim>
                                    <p:animEffect transition="in" filter="fade">
                                      <p:cBhvr>
                                        <p:cTn id="72" dur="1000"/>
                                        <p:tgtEl>
                                          <p:spTgt spid="28700"/>
                                        </p:tgtEl>
                                      </p:cBhvr>
                                    </p:animEffect>
                                  </p:childTnLst>
                                </p:cTn>
                              </p:par>
                            </p:childTnLst>
                          </p:cTn>
                        </p:par>
                        <p:par>
                          <p:cTn id="73" fill="hold">
                            <p:stCondLst>
                              <p:cond delay="13000"/>
                            </p:stCondLst>
                            <p:childTnLst>
                              <p:par>
                                <p:cTn id="74" presetID="49" presetClass="entr" presetSubtype="0" decel="100000" fill="hold" nodeType="afterEffect">
                                  <p:stCondLst>
                                    <p:cond delay="0"/>
                                  </p:stCondLst>
                                  <p:childTnLst>
                                    <p:set>
                                      <p:cBhvr>
                                        <p:cTn id="75" dur="1" fill="hold">
                                          <p:stCondLst>
                                            <p:cond delay="0"/>
                                          </p:stCondLst>
                                        </p:cTn>
                                        <p:tgtEl>
                                          <p:spTgt spid="28698"/>
                                        </p:tgtEl>
                                        <p:attrNameLst>
                                          <p:attrName>style.visibility</p:attrName>
                                        </p:attrNameLst>
                                      </p:cBhvr>
                                      <p:to>
                                        <p:strVal val="visible"/>
                                      </p:to>
                                    </p:set>
                                    <p:anim calcmode="lin" valueType="num">
                                      <p:cBhvr>
                                        <p:cTn id="76" dur="1000" fill="hold"/>
                                        <p:tgtEl>
                                          <p:spTgt spid="28698"/>
                                        </p:tgtEl>
                                        <p:attrNameLst>
                                          <p:attrName>ppt_w</p:attrName>
                                        </p:attrNameLst>
                                      </p:cBhvr>
                                      <p:tavLst>
                                        <p:tav tm="0">
                                          <p:val>
                                            <p:fltVal val="0"/>
                                          </p:val>
                                        </p:tav>
                                        <p:tav tm="100000">
                                          <p:val>
                                            <p:strVal val="#ppt_w"/>
                                          </p:val>
                                        </p:tav>
                                      </p:tavLst>
                                    </p:anim>
                                    <p:anim calcmode="lin" valueType="num">
                                      <p:cBhvr>
                                        <p:cTn id="77" dur="1000" fill="hold"/>
                                        <p:tgtEl>
                                          <p:spTgt spid="28698"/>
                                        </p:tgtEl>
                                        <p:attrNameLst>
                                          <p:attrName>ppt_h</p:attrName>
                                        </p:attrNameLst>
                                      </p:cBhvr>
                                      <p:tavLst>
                                        <p:tav tm="0">
                                          <p:val>
                                            <p:fltVal val="0"/>
                                          </p:val>
                                        </p:tav>
                                        <p:tav tm="100000">
                                          <p:val>
                                            <p:strVal val="#ppt_h"/>
                                          </p:val>
                                        </p:tav>
                                      </p:tavLst>
                                    </p:anim>
                                    <p:anim calcmode="lin" valueType="num">
                                      <p:cBhvr>
                                        <p:cTn id="78" dur="1000" fill="hold"/>
                                        <p:tgtEl>
                                          <p:spTgt spid="28698"/>
                                        </p:tgtEl>
                                        <p:attrNameLst>
                                          <p:attrName>style.rotation</p:attrName>
                                        </p:attrNameLst>
                                      </p:cBhvr>
                                      <p:tavLst>
                                        <p:tav tm="0">
                                          <p:val>
                                            <p:fltVal val="360"/>
                                          </p:val>
                                        </p:tav>
                                        <p:tav tm="100000">
                                          <p:val>
                                            <p:fltVal val="0"/>
                                          </p:val>
                                        </p:tav>
                                      </p:tavLst>
                                    </p:anim>
                                    <p:animEffect transition="in" filter="fade">
                                      <p:cBhvr>
                                        <p:cTn id="79" dur="1000"/>
                                        <p:tgtEl>
                                          <p:spTgt spid="28698"/>
                                        </p:tgtEl>
                                      </p:cBhvr>
                                    </p:animEffect>
                                  </p:childTnLst>
                                </p:cTn>
                              </p:par>
                            </p:childTnLst>
                          </p:cTn>
                        </p:par>
                        <p:par>
                          <p:cTn id="80" fill="hold">
                            <p:stCondLst>
                              <p:cond delay="14000"/>
                            </p:stCondLst>
                            <p:childTnLst>
                              <p:par>
                                <p:cTn id="81" presetID="12" presetClass="entr" presetSubtype="4" fill="hold"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slide(fromBottom)">
                                      <p:cBhvr>
                                        <p:cTn id="83" dur="500"/>
                                        <p:tgtEl>
                                          <p:spTgt spid="22">
                                            <p:txEl>
                                              <p:pRg st="0" end="0"/>
                                            </p:txEl>
                                          </p:spTgt>
                                        </p:tgtEl>
                                      </p:cBhvr>
                                    </p:animEffect>
                                  </p:childTnLst>
                                </p:cTn>
                              </p:par>
                            </p:childTnLst>
                          </p:cTn>
                        </p:par>
                        <p:par>
                          <p:cTn id="84" fill="hold">
                            <p:stCondLst>
                              <p:cond delay="14500"/>
                            </p:stCondLst>
                            <p:childTnLst>
                              <p:par>
                                <p:cTn id="85" presetID="12" presetClass="entr" presetSubtype="4" fill="hold" nodeType="afterEffect">
                                  <p:stCondLst>
                                    <p:cond delay="0"/>
                                  </p:stCondLst>
                                  <p:childTnLst>
                                    <p:set>
                                      <p:cBhvr>
                                        <p:cTn id="86" dur="1" fill="hold">
                                          <p:stCondLst>
                                            <p:cond delay="0"/>
                                          </p:stCondLst>
                                        </p:cTn>
                                        <p:tgtEl>
                                          <p:spTgt spid="22">
                                            <p:txEl>
                                              <p:pRg st="1" end="1"/>
                                            </p:txEl>
                                          </p:spTgt>
                                        </p:tgtEl>
                                        <p:attrNameLst>
                                          <p:attrName>style.visibility</p:attrName>
                                        </p:attrNameLst>
                                      </p:cBhvr>
                                      <p:to>
                                        <p:strVal val="visible"/>
                                      </p:to>
                                    </p:set>
                                    <p:animEffect transition="in" filter="slide(fromBottom)">
                                      <p:cBhvr>
                                        <p:cTn id="8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eg;base64,/9j/4AAQSkZJRgABAQAAAQABAAD/2wCEAAkGBxAQEBQQEBIPDxAQDxAQDw8PDw8PEQ8PFBUWFhQUFBQYHCggGBolHBQUITEhJSkrLi4uFx8zODMsNygtLisBCgoKDg0OGhAQGCwkHCQsLCwsLCwsLCwsLCwsLCwsLCwsLCwsLCwsLCwsLCwsLCwsLCwsLCwsLCwsLCwsLCwsLP/AABEIALcBEwMBIgACEQEDEQH/xAAbAAACAgMBAAAAAAAAAAAAAAADBQIEAAEGB//EADkQAAIBAgQEBAMFCAIDAAAAAAECAAMRBAUSITFBUWEGcYGREyLBMkJSobEUIzNi0eHw8QdyQ7LS/8QAGQEAAwEBAQAAAAAAAAAAAAAAAQIDBAAF/8QAJBEAAgICAgICAwEBAAAAAAAAAAECEQMhEjEEQSJREzJhsSP/2gAMAwEAAhEDEQA/AOKQQyiDQQ6CecemSAkwJpRCgQBNKsb5Uu4itRG+UjePj/YSfR2WWLsI/oDaI8sGwj2iNpvXRgkGAkgJoSQjCmWmWm5k4BBxKlcS48qV4GFC6sJz2e52KQKU93P5S7n+YfDGhN6jbDtEGHypmOp92O5vwHnMuSWzRBCCrSeo2piSTzP0E2MusLnbuZ0tZadIcmbqRf2E5POszJOkXZj90fW0mrZRugVasi7LZj+Q9YD4rPw4duHvzkKWGb7TnyUcPIASTk8LWt90cvPp5RrSB2E0C25HpKmLqkbU7LfmNyfrCfDJ4+39unnN1aNh1PM8h2uZVMnJCsoTzLN15D0kqjBR368zLiUefLjftK+IoFiOIA3tO5HcNFrJs3qUze2wIte+09J8NeIfjfK2m9tt99p5fRpWX3MPhqj02DKSpJ2IguzuLR7U8q1Ik8L521ZdNQ3YbdwY7qQoWRXPGSAkGk0l0RZqoNomzCOap2iXMDCIzlM05xGwjzM+cTERkRkBImSdpkIpeQQ6CCQQ6CeSe+TUQoEiohQIDjQEb5SN4rAjfKRvHx9iT6Oxy0bR5RiXLRsI8oz0EYZBRJCaE2IRDcyZNzjgbxbmdcU0LH07mM3nNZxiQXttpTffhqk8k+KseEeTF1DC7/Gq/abdQeQgsViQdk2HWVauNNYnTfSDZn/Eeg7TRS50rw5+nG5mC7ZrqkLMzfawuSdu5PTtFdPLQm7C9Rt7Dl59p0wocwAbc+nYf1lU4YNt13PS3Vj06dYzl6OSELUrkgXJ+8Ry7CQOG08go9z7zphgABc/KvIfebz6RFmNYXKqLgdOF+/9InL0h1EWOwXf/ZP9JXpBnOrlwXb3MtNg2Y249e57xthMqIAFuX+/87SinWjvxlClhtXvw/SWGyvYmP8AC5da0t1MJ8s7k2HjRwpwttrdRI/CsC34VnS1cB8hbuSPSLMThvkIHcwxZORUyasadQEbdus9HwtcVEDTzTDUyGB7W9ROz8PYn5Splk9kJLQ3aTWV3q7za1ZoRBha3CI8xPGNa9XaI8xqQitHM5m/GKS8v5o0UFo5JoLqmQOqZOEodIIdBBKIdBPIPeCKIQCRUQk4BgEb5SIpEcZSJTH2JPo7HLRsI7oxLlvKOqM3owyCiSkRJQim5kyZOAVcwrBEZugnmPiHMGYimpsXN27Lz/pO78UV9NO3Xj5CeU4isWqvU530r53mLyZfKjZ48dWdBgWsoRePPt/eWaPzHQg+Vbaz1PIRPQxGldK8TsN+XM/rHOGbQgVfmdtzyJJ5n/NhIFqsLXO2kcBy6+fb9feHw1Cy3be+6rwZz1J5CQwtLUb3uo3ZvxtyA7bf5z3j6rVT8KmdhtUYbWH4QYrYVEX5hiTVPw6fzW+267KP5V6CBoZObcLnryB7dZ0mBykAAWsI1o4MLCotjWkc3g8jC7kb/WXxggo4Rw1MCVq4vDxo7lZQ+FMentD1Bb8oCq0eIGLayAU/WLa2HFr897+X+COK6bWibG1tJt2jJ7JyWhSuHs3qYxy6ppcdxb1Epa7mGD2AYfce3oZUkx5UqzFqyq7cCOB3mAmWTM77LNWrtE2PeXqjxXizHTFYhzDeLCkcYqnKbUoyEaKGiZLZpTIReIzWHQQKwyzyWewwqwkEsJOOJCOMpicRvlRlMfYk+js8u4COqUQ5e/CO6LzejDIsCbkA0lqhFJTDNaphacA5LxpVsLfymeY1TY+RJA78BPTPGy/Lfy/WeY43Zj/m083O/wDoz0fHVwLeBb5hc7DiRvYDp3+sd4Oqah0iwB4tewCjlfpOcy+kzkIoO9htOryfBajoHDix6gfSZ3LZqUNDnDUi3ypfSFsOQ6Fj9BHGAyxUHD8oXA4UKJcvLQiltkZP0jNIEgziYWgKjSjYiRqo/wCsr1TxmO0E7SbZRIDXbhKjmWK539pE04EF9Fdxf3M5vOhY37D8p1LJEmcYa4PaP6EezmaVTcDv+UMlf+IOWsfpKjixB729RCOLAnqZWLIuJ0eDIZB24eUsFIpyTEXXyNiI55TTB6M01srVlizEiNq0V4qOIKq6ysyy5VEAROsUraJkNpmTrARUwqmQCwirMHE9LkEVoTVBqsKqwcTuRNTGmXNFqLL+FFo8VQsmdXgK8dUMROUwtS0Z08RNEZGaSOgXESYrxEuJhFxMbkLxHYrTfxYnGJkhiZ3I7iUvGA1Up5pnNKzA8jZvb/U9JzptdIicTn+F/dq3QEGYfJ/azd4z1QXw3hwKLPz3H9frOtyDDadyONrxB4bpXwvq3ubD6ztMOEUEmZ4K2apypUW0abLSnUzCmvAE+kqPmgJ4GV5JElBv0M3aVqtSBp4rUIOq8DmFQo29aQaug4kShiq9t5UosrAvUYKo3JY2AEXk/RTiq2M3xiDleaGLvuFNvIxC/jPLKO3xBUYcfhq1S1upAh8B48wFdgq1QpOwDgpf3jqM0rok3Ful/o0OLUm3DzFpCtTBhqio4vy6yNNLC0eLsSSo4zNMKEqlT9lzdezCRXBGp8l7Dmedo38VYe6X5ggyjlrXXSdiRbV2nOVLRyjbtkauCWj86NccHH1jmg11B7RZUwJuQb7qfIy5ld9Gk8V2j4JtumJ5ONJJoJWEWYkRtVEWYlZrT9GJrViuoIErLVQQTCEUBpmQmmZBYKJClJilCBYRVkDaDWlCLShVWEVZxwNKcuUEg1WWaQhQGXKIlxJWoiXKayiRFk1kxMVYRVhoWzQkpu03adR1gMQLq3YRHmNHXRYdrj/PWP69O6N5RfhQGUA8tj5TDmdzaNuKNQUiv4Ton9nCDiS3sDOqoUFWmNW5tuTKOVUBS1KOTG3kd/rKXiDA4vEKadBhRVtmqte4B46RJRLXb/gHOvFWX4Y6alRNf4EUu3soMRP44wetUZcRTLhWQvQddSturAWvY8jJYT/i9KZFT4tX4oufihwrXIsf1MnQ8C4OgwYl6rKVsXqM5GnZeg2tNHDHWyfLJfxo6HLayuAym6twIjN8Ncekr4DDolOyqVu1xck/64RgtSwkfinQ7bZymeqVBAi9vD1XECmGYfBUB3Un7bHgtridDmWGDG5lehSYbDcDl27ToSSdjNNoTU/AFIqqNUqtTVHQIGWipR3+IVbRuw1db8B0l9PAuBACmmh7AfXnHOHw5J4nyjahh1AlXkcvZLhGPSEi5UKa6UZgo4AnVb1O8iiWjTFm0oNEXY22hTn1O9M+U5fD4i1rcL2nW5nuh8pyWEok1Nh8p4nlFl2PAf03233Gm5vJ4e3Ec4GqbLccCQvpB0q1iBblHwutks+9FusYurjaXXudz7SnWmpSt2ZONKhdUEGRLDrBlZUjQDTNyemZOOoMohFWYqwirImoxRCATAJICcEkoliiIFRLNEQoRlyiJdpiVaAl2nKIkyaiSmCbhAbAmTTSIeBugpWbYbecV11NNlP3SbGMa1TpAVQGUqfMecyZ4X8ka8E6+LGOAbUW8x+gjQLy9vOI8jbjfjqnR4cSENlZKijiKLHnKq4MX3F/OPKtMRbjqq0wTHbo6LvQOpZbDmeAhDRMWUcYqqXqBiSbqALm3K0IM0DL95RyDAgySabK/jfoHmi2FucTUMW9BgaovTJAJ5r3mZlmT/8AiQ1G6k6UXzPPyEpN+0V1CuFVbjUQCNhyG/5zkm+kUUKWzt8MqsAykEEXuOktm1pzOU1TRGgn5OX8v9oxbEkyl0ReNsJi3Bi2qwk69aU2qRXMKx0Cxe6kdoso4UFQo23941r7rFv7ZSphmLg7AhYsmGOijmuNAqiiOS8vxSdOsNidj9YupfvGNXmz3942GDBE044tGXJK+ydTErbj7b3lYknfgOUt08IicAL9YOqJoS+zM3XRRqCCIlioIMiOIBtNydpqcAOohAJBYZRJl7MAkwJtRCBZwTSrLFISCiGpicgMt0ZbSVaQlpBKImwgm5oTcIDICqu8OYCql4kkNEA4brBNSbiTDFtPfzga+MPSZ5NPTLRT7RfyhSASeZj6jVnH5TmDGsKZ2Vgbec6MEiZWuL0al8lsYVMRtOZzTE/FqrSHAm7f9Y0xVaynynM4Gp+9d2tcEDfpA3botiglbOrVFKgWB9IOvSCjgAOk5HPP+QcLhfkXVXqcNNMbDzY7RI/j6rVI/d1EU/hVSQO12mlLV0LHG26s716Kkb/6lR7DgZxNTxLUeoBprvT57pSYi3a/OL8ZjMc7E0iaKfdW/wARvVj/AEh4sdwX2dvisTbhLGWYskW9u084oZljVqpTq1QVc6fmVb35C873wxh2vqqG5ZTYAW2v/aSyQa2NpRL2IJgaQvGWNoypRS1+8g+wcrQHEmyHsp/ScUcLTuqUt0WzMxJPzEb8Z1HiLE/Dw7nmRpXzY2nPZDgiyB2O3TrL4o3sy5pVou4LDDYd7+g4RwqwWFoW3tx/SWbTXCNGOUrAuJVqy28q1ZQmVHgjDVIFoTjVpkyZAdQdBDoJpFhVWIVNqIQCaUQgEBxpRD0xBgQ9MQoDLFKWklemIdZRCMIJuRE0zQgMZpAzRMwQHEKiXlV8O0v2kSJOUEykZNCethypDj7SkETqsLUFRAw5i/kYqZLxhk+CqAG32TuAeszzxX0Xhl+w1Wlec5mWXj4guNmNj3BnUcDvt2lTGUNRB6G8ytGuMjyLxh4ZbDEFFuqupB/k7x5lmYUXRR8NFIQKykcSOc7vOMAtWnZgOB9R0nn2MyNab6KpamnGnVW/yjoe3ebYz0VxxU9+xvSxVK/8NBtawJEFi8yVb20qCN9h+vKEy3JsIlPXUxD1Tq4A7aPa95XxNHBq7rTR6+4KFyTYfXftC5P7GjFX+rE+Hy84iutd/sqdaKeduDGd1lrjWAOACqPQbxGqkbcGaxboq9B0EbZRcG58/eQyO1R2VJDvGHaLHaW8dWFtoizHGfDQkbsdkHfr5SPG3SI2lG2JvE1RqziilyEN2t+LkP8AOsa5bgdCAHly6RdlDFDc76jdiepnS0aTOLqpt5TfjgkqR5+WTbtgrTREmy22O0iZUiAqCVqgltxK9QTjinUWBYS04gGEIANpuStNQHF9RCKJFZMRCpISYkBJCA4IohqYgVh6cZAZZpwyiASGBjCkmMhMvNiEBoCEVZiiTnHECIMiFMgYrCizlmE+I4HLnO1XCqiWA5Rb4Xwlk1kbmOa0eCEmxHicHrO2x6xdUplTpbiJ01QBVLHkJxGKqtUqmpuOQHaQ8jHHv2XwTl16GLqCLRHmWXhtuFibAi679OkZUcQfvCFezDvMqdG3HNxdo5gYEKCNK8NrE8YOvSX7qKp2uRqY+gj+rQHOVzRA5R7Zo/MxPRwRY73te7E7sxl0roHf9JYNTSLDjxJ6RLjcwUGw+c/hHXueUnVk5Sb2wuJxQC6mO3IcyYnUNWfUQTyAHToJYw2BrYlxsTfnY6VE7TKMgSiL8WtuTv7TTiwmPLmQpyTJCDqqKN/sr07mdRh8PyFr9BwEtUsJ12HbiYetVp0U11XSki82IX8zNkUooxSbkxbjMnV9zx7bRFjsoqJuBqH5yGYf8lUFOnD0Ktcgkazamh7i+59oub/kLFvwwYPnUP8A8xHODKLFk+iNSAeX0z7D4my16T4Wqdg5F0v/ANht7yriqBQ2PoRwI6iK19Hb9lVhAMJYMA4nIDBWmpKbnClpZMSKiEURChsSYE0JNZwSSCHQQSwyQoAZTJaoHVJqY6FCAwiSCCFE443eZeamjAE2TNUl1MF6kCRMt5Mmqsvbeccdzg6YSmoHICbvcyR4AdppeMqRF+f1StKw2J2nNJRjrxEbsg5XlALMubbNWFUgXwRaQOHtwlsCStIcUy1i10PMSpXJ5An8o6KyzRyktu2w6do0cTfQXm49nEVMvrVm07gH7q3A9TG+X+EFWxffqthvOyp4VUGwAm+PUDqOc1QwxiZsmeUhfh8AqbKALchtDvppqXYhFUXZmIAUTeY4ylh6Rq1mCog9T0AHMzyvPc3rY9zqLU8OD8lEHjbgzdTHnNREx43N/wAHWeeP2uaeBQMb2OIqAle+hefmZyv7JXxdTViKlSs1/vsSo8l4CWsLguQE6bLMGFF7bzLKbkbYwjDpFTA+H0UC4ufKMBgUHAD2l8SLCTDbE+JwikWIuPKC06k+E3Ff4bH/ANbxpWWLsTSlITonOFoUOLQLyzWUgwDyyZmkq0CtMkpqMKWlhFmTJMoTE2DMmTjgimS1TJkIGTUw9OZMjALCzcyZOONzUyZOCRMv5Af3w8pkyFdgfR2RYnhJ0uMyZKkSlnWGLJcWuu8TIfebmSGVezRiYREubc5bw+ALC/CZMgxwTVs7JNrQypYRVHC8nUqATJkuiAByTudxC00A/X+0yZCA8o8U5p+3Ynb+FQLIgO124M1vSV6VHkJkyY5M9OCSVIdYLCAC8Z0xtMmSbAEEi0yZFCBcSnXWZMhQBXi0lBpkyXxsjmQOZMmSpm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1.gstatic.com/images?q=tbn:ANd9GcQzv6NGHUQEKO2PLMOMSy-_zhNrSRnVTrjblfsiKO0WoueW1n4I"/>
          <p:cNvPicPr>
            <a:picLocks noChangeAspect="1" noChangeArrowheads="1"/>
          </p:cNvPicPr>
          <p:nvPr/>
        </p:nvPicPr>
        <p:blipFill>
          <a:blip r:embed="rId2" cstate="print"/>
          <a:srcRect/>
          <a:stretch>
            <a:fillRect/>
          </a:stretch>
        </p:blipFill>
        <p:spPr bwMode="auto">
          <a:xfrm>
            <a:off x="0" y="0"/>
            <a:ext cx="9195381" cy="6858000"/>
          </a:xfrm>
          <a:prstGeom prst="rect">
            <a:avLst/>
          </a:prstGeom>
          <a:noFill/>
        </p:spPr>
      </p:pic>
      <p:sp>
        <p:nvSpPr>
          <p:cNvPr id="8" name="Rectangle 7"/>
          <p:cNvSpPr/>
          <p:nvPr/>
        </p:nvSpPr>
        <p:spPr>
          <a:xfrm>
            <a:off x="251520" y="4941168"/>
            <a:ext cx="8650125" cy="1569660"/>
          </a:xfrm>
          <a:prstGeom prst="rect">
            <a:avLst/>
          </a:prstGeom>
          <a:no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lackadder ITC" pitchFamily="82" charset="0"/>
              </a:rPr>
              <a:t>THANK YOU</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lackadder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xEl>
                                              <p:pRg st="0" end="0"/>
                                            </p:txEl>
                                          </p:spTgt>
                                        </p:tgtEl>
                                      </p:cBhvr>
                                    </p:animEffect>
                                  </p:childTnLst>
                                </p:cTn>
                              </p:par>
                            </p:childTnLst>
                          </p:cTn>
                        </p:par>
                        <p:par>
                          <p:cTn id="18" fill="hold">
                            <p:stCondLst>
                              <p:cond delay="135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8">
                                            <p:txEl>
                                              <p:pRg st="0" end="0"/>
                                            </p:txEl>
                                          </p:spTgt>
                                        </p:tgtEl>
                                        <p:attrNameLst>
                                          <p:attrName>ppt_x</p:attrName>
                                          <p:attrName>ppt_y</p:attrName>
                                        </p:attrNameLst>
                                      </p:cBhvr>
                                    </p:animMotion>
                                    <p:animRot by="1500000">
                                      <p:cBhvr>
                                        <p:cTn id="21" dur="125" fill="hold">
                                          <p:stCondLst>
                                            <p:cond delay="0"/>
                                          </p:stCondLst>
                                        </p:cTn>
                                        <p:tgtEl>
                                          <p:spTgt spid="8">
                                            <p:txEl>
                                              <p:pRg st="0" end="0"/>
                                            </p:txEl>
                                          </p:spTgt>
                                        </p:tgtEl>
                                        <p:attrNameLst>
                                          <p:attrName>r</p:attrName>
                                        </p:attrNameLst>
                                      </p:cBhvr>
                                    </p:animRot>
                                    <p:animRot by="-1500000">
                                      <p:cBhvr>
                                        <p:cTn id="22" dur="125" fill="hold">
                                          <p:stCondLst>
                                            <p:cond delay="125"/>
                                          </p:stCondLst>
                                        </p:cTn>
                                        <p:tgtEl>
                                          <p:spTgt spid="8">
                                            <p:txEl>
                                              <p:pRg st="0" end="0"/>
                                            </p:txEl>
                                          </p:spTgt>
                                        </p:tgtEl>
                                        <p:attrNameLst>
                                          <p:attrName>r</p:attrName>
                                        </p:attrNameLst>
                                      </p:cBhvr>
                                    </p:animRot>
                                    <p:animRot by="-1500000">
                                      <p:cBhvr>
                                        <p:cTn id="23" dur="125" fill="hold">
                                          <p:stCondLst>
                                            <p:cond delay="250"/>
                                          </p:stCondLst>
                                        </p:cTn>
                                        <p:tgtEl>
                                          <p:spTgt spid="8">
                                            <p:txEl>
                                              <p:pRg st="0" end="0"/>
                                            </p:txEl>
                                          </p:spTgt>
                                        </p:tgtEl>
                                        <p:attrNameLst>
                                          <p:attrName>r</p:attrName>
                                        </p:attrNameLst>
                                      </p:cBhvr>
                                    </p:animRot>
                                    <p:animRot by="1500000">
                                      <p:cBhvr>
                                        <p:cTn id="24" dur="125" fill="hold">
                                          <p:stCondLst>
                                            <p:cond delay="375"/>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r>
              <a:rPr lang="en-US" b="1" dirty="0" smtClean="0">
                <a:solidFill>
                  <a:schemeClr val="tx1">
                    <a:lumMod val="95000"/>
                    <a:lumOff val="5000"/>
                  </a:schemeClr>
                </a:solidFill>
                <a:latin typeface="Lucida Handwriting" pitchFamily="66" charset="0"/>
              </a:rPr>
              <a:t>What is a right??</a:t>
            </a:r>
            <a:endParaRPr lang="en-US" b="1" dirty="0">
              <a:solidFill>
                <a:schemeClr val="tx1">
                  <a:lumMod val="95000"/>
                  <a:lumOff val="5000"/>
                </a:schemeClr>
              </a:solidFill>
              <a:latin typeface="Lucida Handwriting" pitchFamily="66" charset="0"/>
            </a:endParaRPr>
          </a:p>
        </p:txBody>
      </p:sp>
      <p:pic>
        <p:nvPicPr>
          <p:cNvPr id="1026" name="Picture 2" descr="https://encrypted-tbn2.gstatic.com/images?q=tbn:ANd9GcRXwvWytxpxmMbyh3gdZPnlttGxAug_T-k6CscBDpKRermCMmEI"/>
          <p:cNvPicPr>
            <a:picLocks noChangeAspect="1" noChangeArrowheads="1"/>
          </p:cNvPicPr>
          <p:nvPr/>
        </p:nvPicPr>
        <p:blipFill>
          <a:blip r:embed="rId2" cstate="print"/>
          <a:srcRect/>
          <a:stretch>
            <a:fillRect/>
          </a:stretch>
        </p:blipFill>
        <p:spPr bwMode="auto">
          <a:xfrm>
            <a:off x="251520" y="3717032"/>
            <a:ext cx="8568952" cy="3024336"/>
          </a:xfrm>
          <a:prstGeom prst="rect">
            <a:avLst/>
          </a:prstGeom>
          <a:noFill/>
        </p:spPr>
      </p:pic>
      <p:sp>
        <p:nvSpPr>
          <p:cNvPr id="7" name="TextBox 6"/>
          <p:cNvSpPr txBox="1"/>
          <p:nvPr/>
        </p:nvSpPr>
        <p:spPr>
          <a:xfrm>
            <a:off x="1691680" y="1340768"/>
            <a:ext cx="5616624" cy="5909310"/>
          </a:xfrm>
          <a:prstGeom prst="rect">
            <a:avLst/>
          </a:prstGeom>
          <a:noFill/>
        </p:spPr>
        <p:txBody>
          <a:bodyPr wrap="square" rtlCol="0">
            <a:spAutoFit/>
          </a:bodyPr>
          <a:lstStyle/>
          <a:p>
            <a:r>
              <a:rPr lang="en-US" b="1" dirty="0" smtClean="0">
                <a:solidFill>
                  <a:schemeClr val="accent1">
                    <a:lumMod val="75000"/>
                  </a:schemeClr>
                </a:solidFill>
                <a:latin typeface="Lucida Calligraphy" pitchFamily="66" charset="0"/>
              </a:rPr>
              <a:t>A right is the sovereignty to act without the permission of others. The concept of a right carries with it an implicit, unstated footnote: you may exercise your rights as long as you do not violate the same rights of another—within this context, rights are an absolute must.</a:t>
            </a:r>
          </a:p>
          <a:p>
            <a:r>
              <a:rPr lang="en-US" b="1" dirty="0">
                <a:solidFill>
                  <a:srgbClr val="B7178D"/>
                </a:solidFill>
                <a:latin typeface="Lucida Calligraphy" pitchFamily="66" charset="0"/>
              </a:rPr>
              <a:t>Animals do not have rights. </a:t>
            </a:r>
            <a:r>
              <a:rPr lang="en-US" b="1" dirty="0" smtClean="0">
                <a:solidFill>
                  <a:srgbClr val="B7178D"/>
                </a:solidFill>
                <a:latin typeface="Lucida Calligraphy" pitchFamily="66" charset="0"/>
              </a:rPr>
              <a:t>Rights </a:t>
            </a:r>
            <a:r>
              <a:rPr lang="en-US" b="1" dirty="0">
                <a:solidFill>
                  <a:srgbClr val="B7178D"/>
                </a:solidFill>
                <a:latin typeface="Lucida Calligraphy" pitchFamily="66" charset="0"/>
              </a:rPr>
              <a:t>only apply </a:t>
            </a:r>
            <a:r>
              <a:rPr lang="en-US" b="1" dirty="0" smtClean="0">
                <a:solidFill>
                  <a:srgbClr val="B7178D"/>
                </a:solidFill>
                <a:latin typeface="Lucida Calligraphy" pitchFamily="66" charset="0"/>
              </a:rPr>
              <a:t>to </a:t>
            </a:r>
            <a:r>
              <a:rPr lang="en-US" b="1" dirty="0">
                <a:solidFill>
                  <a:srgbClr val="B7178D"/>
                </a:solidFill>
                <a:latin typeface="Lucida Calligraphy" pitchFamily="66" charset="0"/>
              </a:rPr>
              <a:t>beings </a:t>
            </a:r>
            <a:r>
              <a:rPr lang="en-US" b="1" dirty="0" smtClean="0">
                <a:solidFill>
                  <a:srgbClr val="B7178D"/>
                </a:solidFill>
                <a:latin typeface="Lucida Calligraphy" pitchFamily="66" charset="0"/>
              </a:rPr>
              <a:t>who are capable </a:t>
            </a:r>
            <a:r>
              <a:rPr lang="en-US" b="1" dirty="0">
                <a:solidFill>
                  <a:srgbClr val="B7178D"/>
                </a:solidFill>
                <a:latin typeface="Lucida Calligraphy" pitchFamily="66" charset="0"/>
              </a:rPr>
              <a:t>of thought, capable of defining rights and creating an organized </a:t>
            </a:r>
            <a:r>
              <a:rPr lang="en-US" b="1" dirty="0" smtClean="0">
                <a:solidFill>
                  <a:srgbClr val="B7178D"/>
                </a:solidFill>
                <a:latin typeface="Lucida Calligraphy" pitchFamily="66" charset="0"/>
              </a:rPr>
              <a:t>means. Government  protects </a:t>
            </a:r>
            <a:r>
              <a:rPr lang="en-US" b="1" dirty="0">
                <a:solidFill>
                  <a:srgbClr val="B7178D"/>
                </a:solidFill>
                <a:latin typeface="Lucida Calligraphy" pitchFamily="66" charset="0"/>
              </a:rPr>
              <a:t>such </a:t>
            </a:r>
            <a:r>
              <a:rPr lang="en-US" b="1" dirty="0" smtClean="0">
                <a:solidFill>
                  <a:srgbClr val="B7178D"/>
                </a:solidFill>
                <a:latin typeface="Lucida Calligraphy" pitchFamily="66" charset="0"/>
              </a:rPr>
              <a:t>rights.</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3"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0" presetClass="emph" presetSubtype="0" fill="hold" grpId="2" nodeType="afterEffect">
                                  <p:stCondLst>
                                    <p:cond delay="0"/>
                                  </p:stCondLst>
                                  <p:iterate type="lt">
                                    <p:tmPct val="10000"/>
                                  </p:iterate>
                                  <p:childTnLst>
                                    <p:set>
                                      <p:cBhvr override="childStyle">
                                        <p:cTn id="17" dur="500" autoRev="1" fill="hold"/>
                                        <p:tgtEl>
                                          <p:spTgt spid="2"/>
                                        </p:tgtEl>
                                        <p:attrNameLst>
                                          <p:attrName>style.color</p:attrName>
                                        </p:attrNameLst>
                                      </p:cBhvr>
                                      <p:to>
                                        <p:clrVal>
                                          <a:srgbClr val="5E0CB0"/>
                                        </p:clrVal>
                                      </p:to>
                                    </p:set>
                                    <p:set>
                                      <p:cBhvr>
                                        <p:cTn id="18" dur="500" autoRev="1" fill="hold"/>
                                        <p:tgtEl>
                                          <p:spTgt spid="2"/>
                                        </p:tgtEl>
                                        <p:attrNameLst>
                                          <p:attrName>fillcolor</p:attrName>
                                        </p:attrNameLst>
                                      </p:cBhvr>
                                      <p:to>
                                        <p:clrVal>
                                          <a:srgbClr val="5E0CB0"/>
                                        </p:clrVal>
                                      </p:to>
                                    </p:set>
                                    <p:set>
                                      <p:cBhvr>
                                        <p:cTn id="19" dur="500" autoRev="1" fill="hold"/>
                                        <p:tgtEl>
                                          <p:spTgt spid="2"/>
                                        </p:tgtEl>
                                        <p:attrNameLst>
                                          <p:attrName>fill.type</p:attrName>
                                        </p:attrNameLst>
                                      </p:cBhvr>
                                      <p:to>
                                        <p:strVal val="solid"/>
                                      </p:to>
                                    </p:set>
                                  </p:childTnLst>
                                </p:cTn>
                              </p:par>
                            </p:childTnLst>
                          </p:cTn>
                        </p:par>
                        <p:par>
                          <p:cTn id="20" fill="hold">
                            <p:stCondLst>
                              <p:cond delay="3300"/>
                            </p:stCondLst>
                            <p:childTnLst>
                              <p:par>
                                <p:cTn id="21" presetID="30" presetClass="entr" presetSubtype="0" fill="hold" nodeType="afterEffect">
                                  <p:stCondLst>
                                    <p:cond delay="0"/>
                                  </p:stCondLst>
                                  <p:iterate type="wd">
                                    <p:tmPct val="10000"/>
                                  </p:iterate>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800" decel="100000"/>
                                        <p:tgtEl>
                                          <p:spTgt spid="7">
                                            <p:txEl>
                                              <p:pRg st="0" end="0"/>
                                            </p:txEl>
                                          </p:spTgt>
                                        </p:tgtEl>
                                      </p:cBhvr>
                                    </p:animEffect>
                                    <p:anim calcmode="lin" valueType="num">
                                      <p:cBhvr>
                                        <p:cTn id="24"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par>
                          <p:cTn id="29" fill="hold">
                            <p:stCondLst>
                              <p:cond delay="9500"/>
                            </p:stCondLst>
                            <p:childTnLst>
                              <p:par>
                                <p:cTn id="30" presetID="30" presetClass="entr" presetSubtype="0" fill="hold" nodeType="afterEffect">
                                  <p:stCondLst>
                                    <p:cond delay="0"/>
                                  </p:stCondLst>
                                  <p:iterate type="wd">
                                    <p:tmPct val="10000"/>
                                  </p:iterate>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800" decel="100000"/>
                                        <p:tgtEl>
                                          <p:spTgt spid="7">
                                            <p:txEl>
                                              <p:pRg st="1" end="1"/>
                                            </p:txEl>
                                          </p:spTgt>
                                        </p:tgtEl>
                                      </p:cBhvr>
                                    </p:animEffect>
                                    <p:anim calcmode="lin" valueType="num">
                                      <p:cBhvr>
                                        <p:cTn id="33"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SfylBpPCOBgIrZxANDL5ZIrvig4ubfrlZTBsPPyOY8HQB80QrbD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Rectangle 4"/>
          <p:cNvSpPr/>
          <p:nvPr/>
        </p:nvSpPr>
        <p:spPr>
          <a:xfrm>
            <a:off x="719120" y="2967335"/>
            <a:ext cx="7705764"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rights</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228" fill="hold">
                                          <p:stCondLst>
                                            <p:cond delay="0"/>
                                          </p:stCondLst>
                                        </p:cTn>
                                        <p:tgtEl>
                                          <p:spTgt spid="5">
                                            <p:txEl>
                                              <p:pRg st="0" end="0"/>
                                            </p:txEl>
                                          </p:spTgt>
                                        </p:tgtEl>
                                        <p:attrNameLst>
                                          <p:attrName>style.rotation</p:attrName>
                                        </p:attrNameLst>
                                      </p:cBhvr>
                                      <p:to>
                                        <p:strVal val="-45.0"/>
                                      </p:to>
                                    </p:set>
                                    <p:anim calcmode="lin" valueType="num">
                                      <p:cBhvr>
                                        <p:cTn id="8" dur="228" fill="hold">
                                          <p:stCondLst>
                                            <p:cond delay="22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1">
                <a:shade val="45000"/>
                <a:satMod val="135000"/>
              </a:schemeClr>
              <a:prstClr val="white"/>
            </a:duotone>
            <a:lum bright="-2000"/>
          </a:blip>
          <a:tile tx="0" ty="0" sx="100000" sy="100000" flip="none" algn="tl"/>
        </a:blipFill>
        <a:effectLst/>
      </p:bgPr>
    </p:bg>
    <p:spTree>
      <p:nvGrpSpPr>
        <p:cNvPr id="1" name=""/>
        <p:cNvGrpSpPr/>
        <p:nvPr/>
      </p:nvGrpSpPr>
      <p:grpSpPr>
        <a:xfrm>
          <a:off x="0" y="0"/>
          <a:ext cx="0" cy="0"/>
          <a:chOff x="0" y="0"/>
          <a:chExt cx="0" cy="0"/>
        </a:xfrm>
      </p:grpSpPr>
      <p:sp>
        <p:nvSpPr>
          <p:cNvPr id="19458" name="AutoShape 2" descr="data:image/jpeg;base64,/9j/4AAQSkZJRgABAQAAAQABAAD/2wCEAAkGBxQSEhUUEBQVFBQVFRQUFRUUFBcUFxQUFBcWFxQXFxQYHCggGBolHRQVITEhJykrLjAuGCAzODMsNygtLisBCgoKDgwOGhAQGiwcHBwsLCwsLCwsLCwsLCwsLSwsLCwsLCwsLCwsLCwsLCwsLCwsLCwsLCwsLCwsLCwsLCwsLP/AABEIALEBHQMBIgACEQEDEQH/xAAcAAAABwEBAAAAAAAAAAAAAAAAAQIDBAUGBwj/xABWEAACAQMCAgUGBwoKCAQHAAABAgMABBESIQUxBhMiQVEHMmFxgbEUI1JzkaGyFRY0QlNiksHR0yRDVGOCk5SzwsMzRXKDhKKj0hcl4vE1RGR01OHj/8QAGAEBAQEBAQAAAAAAAAAAAAAAAAECAwT/xAAoEQEBAAIABAYCAwEBAAAAAAAAAQIRAxIzUSExMkFxsVKBIkOh0SP/2gAMAwEAAhEDEQA/AOudJ+OpZW7TyAsFKgKuMszHAGTyHp8BXPYPKxPIcR2YPgFZ5D/yqPdWj8rSg2G/5WP/ABU10Z/A7fH5JPdXn4meXNqXT0cPHHl3ZsxadLOJyEYsIlB31STlB7V0lx+jUz7v8S/k1n/apv1W9TRSWqzLLuzZOyKOkHEP5PZ/2mf/APHpa9IL7vt7X2XEv64acNJNa3WdTsV98N3+Qg/r3/dUPvhuvyEH9fJ+6ps0k03TUSV6Q3HfDD7JnP8Al08vSCXvjj9jsf8ADVa+cHAycbDlk929VnR7jAuoydJjlRurmibzopR5y+kd4PeKbqajUjjz/IX6TQ+7z/IX6TVTR4pumotDx5/kr9f7aT93n+Sv1/tqrJ+vl6aBFN01Fm3SF8HCLnuOTjPq76qJuPX4OVe0I8Dbyg/pCc+6gwplxTdNQvh3Su9WY/C47d4NPZ+D6xKHzzIlbSVxnvBqde+UW0hwJRcKTyAt3fP9JAR9dY+x4ys1xcwYw1uyDn5yuoOfY2ofRT3AOJJNcXEQ863YKfSGQHP6Wsez005rDUq1vvKczAix4fdzNthpUFvGf6TEk/QKcsOnV8/+k4YI/wDjYz9Qj2o2WjApz05YtLfpVMfPtVX1XGr/ACxUkdJT3xD+s/8ATVJijxTmpqLv75P5r/nH7KQ3SnH8Q59Tp+s1TEUnFOamotZOmDDlaTN6pIP1yCor9OnH+r7r2SWp/wA6sj0j6Ti1mt49BYSOolYZxFG5KIxPIZbPPuRqtOMXckMeuKIzYYa1U4YR762UfjMByXmavNTUWUnlFYc+G3vsELe6SosnlUC8+G8Q/qlPuaovDbtpXkZWjaAaBHpBLNqRJNZbOMEOMDFT3YAZJwBzJOAPWac1NRDfywxjzrC9X/aRB72phvLbbDnbXA9ZiH+KpXD+IxzgmBxIqnSWXJUnwV+TezNSiuedS5ZLJiq18t1qf4iX9OL/ALqWPLXa/kJf0o/+6p5tkPNFPrUUR4fEecUf6C/sqc2XddY9kQeWi0/Iy/pR/wDdSv8AxktiOzbzMfAGP/uqQeHQjlFGNxyRR3j0VFv+HQsy64o2AzjKKcbn0Vnmy7rrHstehPlEXiMzQi3kiKqWDahIuAcEOQBoO+3PPjW4rlfkVIEt8oAAzFjAxyacY91dUrrw8rljuscSTHLUYryt/gPrmj/xU30c/A7f5lPdSvK7+BL8/H9l6T0eH8Et/mY/dXDPq/p2w6f7WNJNHSDW4xQNQeMpMYJRbELMUYRltgHI2PI8qm0DWmXP+FtxovaPMItGpo7iPYMF1HMj4OCcL2dHo2wa2fFpmjhkeMamVGYAkDJAzzbYe3as50q6StaXtpGFeRJUmUxRgFmkJTqsA47wRnOO0fCtFcQySQ4JEUhCnK/GKjAhsb41rtg8sjPKqiPwCZ3hDSJImokosxBl0HcGQKAFbc9kcgBnfICFsVF4ZU2ZoNEuOTYcdST6QOtGfD1VKsYZRkzSrIe4JF1Sj04LMSeffj0d9PQxacnOSxyT9QHoAAA/96KquM8WS3lh63Xpk1omhS+qYlNKkL3ldeM7bGrimop0dmCsrNG2GAIJRiM4I7jg/Qar+Pm40jqJobdAGMs0y6yoGNOlSQvjkse4bUCOIy3C3MfVQq8TJpaVpAvUdvMhK821KBjHeozgb0zd9K7ZW0RuZ5Pydspmb26eyvtIrMsbOY9uS84rICBpjD9Tn1R6IgPHJNXVrDe40W0FrYRd2r42T0fFxaUB9bGmkLa6vZt1jjso+95yJZceIiU6E/pMfVUzh9qsIKtM8sjsctK4LMyjdVUYCgDfSB6aYj6MqxD3cst06kEdY2mIMOREEeE+kGmuJwSvcp8GZI+rGZi2Dr17AGPTknSrYbUvPvxgBRcLsieMXshYqVSABdsOjxjJPpDRrv6/Gn+BWBHGLqVSwxDCSvMSK6EHv2IaNcepvGnbc44tOOeu1hfPydLlce3Oak8MYLxh1ye3ZI2O7sSup+gEfSalIvrW7EhbAI0kA5xkMRkqQCcEZx7sjepCnPLf1VS8G4fGZ5bkljca2jkBOkIV5LpXGoadJDNqOkjBAwBR9B794Li8sbhh8S7TxMxwOpc6m3PIdpW9Go00baTjXHI7XQHV3LnzY01lUBUPI3yUXUuT6RSeknwoIj2WhmjfXJG5x10YVsxqcHDEkY5b4qh6Rxi90SITB1bEWs2PjLic7hUjPOHKgknnpzsoJO0A8dz4+JqjO8Km+FXJuEmk6pYo+riDaUPWB9TSJ8sEMuDy0+I20FRLHhcULStEukzP1j+BbGCQO7O5PpJqusuMTvc9U1r1cRV2WR5l1sq4AJgA1LksOZGO/faoI/TqxVrK6bGG6sSau/MB1pz7tjt+cfGp93xlYoo5GWR2kClI44y8jEqD5q8sZ3JIA8eVDpTFrs7lfGCX7Bqja+kNtw4M8kUU8cSyzRAag7Rp1SaiDoDsT2gO4DbOaojC9ktw+lYOHRyO0mbmQTSszAZ6u3Q7ctlyeXKmooOvOoQXXEDth7si2th6VhIAI/oH11quG8At4DqjiGs85HzJIxPPMj5b66spJAoLMcAAkk9wG5Jps0hcIimVT8IMQORpSFSEjUDzQTux9OB6qsKTG2QDgjIBwdiM9xHjSqgMUqiFCoon/WPeKi3fnD2/aNSm7vWPeKiXfnD2/arFaiu8jhxdXw/2fqkk/bXV65L5Ifw6+HoP961darpwfSzxfUwHlpYixjx33MYP9XKf1Cnejv4Hb/MRfZFF5YvwOL/7lP7qal8C/BYPmY/siuWV/wDS/Drj058p9INLpBrcYoqrekHEzbxgxp1k0jCKGP5crZxk9ygAsx7gpqyrOdNujkl6kSwzm3aOQvrAOd1K4BVgR5x+mtRmsr0u4ZHapBcTy9bfC5ind9OWaOI5kVEH+jhRTnw2GeYrbdJOPRWUBnmyVBAULgs7NyC59GT6gaznA/J0kKTmeZ5554nhMrZGhXGDpBJJOcbk93dvmm4D0+jtk+CcVjYT22Yw+jXqCjSp33DaTjVyI3zvWvNk1F5Vp530WdiZCAWxrZ2KjAzpRdtz6edSIfKq0Ugjv7OSA7EkE6gCdj1bgEj057qzl2jcRuvhHBLV4Gh1M0oZYw74yBoHZDHcYB31b7VH6OX9isrvxlbh7pXyTLl0yDsCmzZ9DZG1XUNtuYlteMRzkMYuIRhUfLL1cwUdll2BDALswJyfRV/fcD669ElxGs0AhXqw7EiGZWOo9SeyxYMO1zGjHhVBD0qXitzDBaQuY4Zo7iWeQAaBC2pdAB2Lkad98E7c8b6VwoLMQqgZJJwABzJJ5Cs1YCqAMAAAcgNh9FYfpXxKROIQCK8jhVE1TQvtqiJJd8nsu2lNl2YcxzNW8fTrh7S9ULqPVyB7QQn5wjT9dSeJdF7S4mWeaFHkUEZIyHBXA1ryfA5Z5YFA9wfi8V3Es1u2pGyPAgjmrDuIpriFt20mTz1wjY/HiYjUpHfjzge4gjkxpzg3DoLdGitVVVV2LKp1aXbBIJJ2OCu3cMU4bhGdowwLoFZl71D50E+vSfoorLTIV4wp5B7FgT8opMPcCKktIE4ta7n4y2uY8Y27JST2cj9AocQgzxK2YHlb3OR6A0QHq3f6qaviWv8AhsiHC67uM/nBoic+oiPPtFEaaW2xL1i4yUKN3asHMefVl/0jWM6S8OEfErG4lKuJWa3kBUBQcEw4Xv3Y8yd1HoretWB8pt5qEccHbltnW+kA/i4otu1g8yXBA8ATtSFaTjfCZ5ZI5Le5+DlFdDmFJsh8ZI1eadh9Aq2hi0qFyTgAZPM47yfE86UjhgCORAI9R3FMvfRiVYS69aylwme0VXGTjw39/gaim7u0L/xkiDGMRlV9uSpIPtqkS9sLB2Rp0WVsGRpZDJK3ydbnJ2zsPT6al9I7uU6ba0IFxKCS55QQg4aUjvOeyo7z6jVPF5NbHTiRZJZDktK8rh2Y82wDjn6D7aqVe8UdZrSUxMGV4ZdLIdQOUbBBHOmeiTarG1P/ANPCPaqKP1VmujnA5rC6ntY5DJbSW7ypqI1RuCFAKjkTrPcNWPzTWi6E4Nha4OfiYx7cYP15oRRcZ4FfPcT9XeiKG4TsKeauukBFXOVyM5dTnxHKr7hvDJGshBfOZXeNklYbHD5GA2NyAQNXfjNYfpBwiS4i+6Zk7Ylhe1jz2Fh6wLGD3h2JVvRy58t30mjZ4epjbQ07rDqHNUbeUj09WsmPTiqFdHREIiIZzc4Yh5WkErFwBszDlgY2q1rHdEuCpZ3t1DAcwmG3cgvqKSZkXBHidJb2itkKlIMUKFCsqS/d6x7xUS85j2/aNS37vWvvFRLzmPb9o1itRW+SY/8AmF6PQ/1TH9tdZrknkt/+KXn+xL/fj9tdbrpwfQzxfUwnliIFnFn+Ur/dTUvgn4LB8zF9kVF8tIzaQjP/AMwD/wBKUfrqVwP8Fg+Zi+wK5ZdSuuPTidSTSxSDW4xRUKOhWmSaruJcBtrhg1xBFKy7BnQE48M949BqyoUESyCKDHEqokZCYUBVBwGICjwDL9NYnyjXcETLLPZrcpHpSQ6cEGU5GZMbaVQYB5mUVrIOAwpcPcKG6x9yC7FNWkKXEecByoxnwz4mqm96Q29nPcJenqxLpmRmQskqCKONkGAcuCh7Pgw8aqIHRfpPCsk0HwQ2UMUQuFZkEY6ohcmQDYEknBBOeXMb0zQ3PHnJy9tw5W7I21zlTuccifTuo/OINLW4k49NpVWi4bCwLnzXuGG4XI5D80cs5O5XHSoIVRVRFCqoCqqjAVQMAAdwq+SMfL5MeHmIxiNlbGBL1jFwflYJ0n1YxWesui3GYR8Gju1W3zpEgYErHv5oI1rt3A+3vrptzdLHjVq3zjTG8nLx0Kcc++oT8Qkfa3ibf+MnVoUXl+KwEjHfkFA284VN1dRgb/gXEeHzMOE5kgmCEhyrlZQoV3bWdmYjVkbb+gUL7ozf2mi5s5TNcuuLtWIYSsTqyobA0jzQBg4AxzNanTxQEoTaMCVImxIukfjIYd9R2xnUOdXMMZVQGYuwG7EY1HmTjuHo7quzTLdGeHXSCS4v213Ei6VRdOIo1ywRcbAknfnyG5qvs+kNm7cPdriNRCsjuGbBUiER4I551PsO/BIzitRxm9eJfiYXnkPmouFXPi8jdlR9dZjgHk2hkLycQVWld2cpCzJEgPJRjc75P1b98+QOIdPJLt/g/B4mkc7Gd1wkY+VpYevdscuRq44J0Sjht54JJOsnuUb4RL+O3WBlGM76R2sZ5nNaGw4fFbp1cEaxoPxUGN/E+J9JqvhtrkXjtmL4K6qdwxl1qukIO4JnLe30mgwFrxDjluotUtxJoHVpL1ZYaRkKRJqCYAxjI7hmnL/oDdxxfDFuGfiCuZXbVsVC+YpPMgDvwCDjGK6pQIps05Fwrp3dQmRprB5JZSrM/bj7KjEahShwgByADzZj31bw8X4ve4WG3WyQ+dLIDqAzvpD7/QvtFdFzSTTZpRdGuAJaKw1tNNJhp5nOXkO4XOScLzwM1hk4hxPhjNaxW3Xwq7GB+rkfEbElQGQ+nkdwc92K6Db2c63MjmVDbvhlQJ8YH0KhBflo7OrxyfAb2VNji8PRfi0fVyrGCqyGZLcyKUjcksD1LNgYJ5c9xVtcrxu7eJXjFuFfIlTSuglHRmPaJ8125ejlXUaFXaaU/Rfo8llEURi7u2uWRvOkc8z6B4D3kk1ciioxWVKoUBQqKS/d6194qJecx6z9o1Lfu9a+8VFvOY9Z97VmrFV5MTji12P5uU/9aP8AbXW65B5OXxxq5HjBMf8Aqw/trr9dOF6U4vqYLynIGe2BAIxOcMMjnEP1n6ae4F+C2/zEX2BTPlNfD25/Nm+sxU7wL8Fg+Zi+wteb+7L9Os6cT6QacFINdo50VCjoVpCaFHRVUFUPifC4bhQlxGkqg5Adc4PiPA1MNCgatrdI1CRqqIowqqAoA9AFOUdFRQpJpVJNQNtTL0+1MvQR2qRZc6Yas7xfi7rdx2yySRBoJJi0KK8srg6UijDKwHex27huBmppGtaiqt4FxDrI1SSRHuI0QXAQg6JcDWCF2Bzn9VWdVQFHQoUQk0RpRpJopJojSjRUQmio6KgAo6KjFAoUKAo6gS3d6194qLed3t95qU3d6194qJfd3t+0azWowQcrxVSCQfhcAyDjILx5G3d6K9B15w6QTNHeSSIAWjkikUEZBZVRgCMjbIrunRHpEl9biVRpPJ1BDANgHZu8b86cC+cXiz3ZXyqAmS3xv2J/rMWPcfoqdwQfwW3+Yi+wtQ+k9jBa3OqOIBrgO8rZJLOGJzvnH+kblipnBPwW3+Yi+wtc/wC7L9NT0RPFJNLpBrtGKKhQo6qE0KOiqoKio6BoCoUdCgKkmlGkmim2pl6famHqCr49cPFbzSQrrkSN2RcZywG23f449FYFrjVFa3tgGnu7fL3A0uzOGTE6yMBtg7KueROkYFdMan7M703pNKbolxCCaLNszyAkySStGya5XOXyWG7Z7hkKAByxV5SnNJoo6FHQqoSaI1C45xRbaFpGBY5VEReckjkKiD0kn6MmoHDuJTCSRbxoVVeoUMgZFE82omEM7HrCAYu1gZ1cvALo0VViXLy3LojFY7fqw+Ap62SRSxQkglQq9WdsHL+irOoCoqOhRBUKFGKKMUdEKOoEv3ese+ot73e37RqU3d6x76i3vL6ftGs1qOZ9Kmxdy5zjUhOOeNCZx6a3PkN+LW6XOVJikUeAdp8bd3ZVNqxfSM4v37+3Ccf0I62Pktutcl1gAaRF2VOdHWS3UugkDmvWEbbbVz4Xra4nk0/Ta0ElxCG7opPrZf2Ung34Nb/MRf3a0jp/PomiOcfFP9pae4R+DQfMxfYWszr5/r6anTibTZp2mzXojnUTil4IYmkYgBRks2yqO9mx3Dn4nkNzWQ4b0lvvhLQtFDdLhG1QnqHg6wMUE0cjNpyFJwCSB4narDynWDz8NnSPzhocKPx9DqxXHecDYeIFZXhfHrczS3kdwpa6a2/g5L9cghQRsgVcl5Gy2kAEchkhjjUZrbxcc/hc0EpREijtzrJ065JywA3OBuAAOeTVw8gBAJALZCgkAsQMnA78AE1yHyhDW/EjIihlt+HndWJQmRQwVyMfjEZHMZ8DV6lss3GphPIUeIWktvjUGIWMiVI9WR1bFjrwN8d2CRdJte9OOLy2iwTxjVEs4WdOTOkgKrhvQxzjvOO7NJt+kEx4l8EeOMRPb9ehDHWuGZTq2wxJHIbDxPfWeWC3Bs1kZ5FCSx9lSQp1MMs+BkkAHG+2fHFRFuI/u5bPqYrJYnqiC5EhLSYAx5wK5PgdjzwaDoXWrq0ahrxq05GrTnGrTzxnbNU/A+k0Vz8JIKottNJEWMikMkYGZc8lQktg+A5+GB4ZIDPZyytGZhxG7ikkOS+MN1cbOTnx0qfFcd9TOGKhs+Nq6KWFxeyBWjbAymYzgjxGVHMYzTRt0oyDOnIzjVjIzp5Zx4bHem4rlHxodW1KHGlgcq2dLDHMHBwfRXM+jTJLPGD1cmrgkSYZC2plOGX87GMN6sd1RoVROAvNbgLdJGkUsqBlkVfhA1RlxuDjGR4YztimjbddLePfBrKa5h0SGPCjtZXWZFjOrT8ktuPRjaraSuRdJdCR8XWLqwjfc9kWNSFIbQzMoGwUnctyJ9ldZimDqrKchgCCAQCD3jO+Kliwhqfs+dMNT9nzrNU41Ec4OOeNs7b929G1AVRi47XiSOCgHWzAGVmZTbQk514i1Fy64AXBwcnO2w1sJdIx1p1uB2ii+cc7YUd+MeHsqRR1WWWv2e4uYWkt51htmMqgopMs5BVDgMdKoCTvuSRtgbzb2SZ5rYrG4iDStICI86gAsWRq7I7bNnOexjvwbuol4OsjkSKQK5Vk1DDdWzAgErnu5425UGNsIJmtWmgaXVd3TyFgdWiHWdDaQVY6o4o07LA4fORitdw4ERKG15AwesOXPpPaPPnjJxmkW8sMPVWyuisEVY4iw1lEUgELzOyH6D4VNpQmhR0Kik0dCjoAKVRCjqKS3d6x76iX3L6fealt3esVFvhsP6XvNZqxzLpkQLqb1R42z/FpXUPJJ0WktIppLhWV7hlfS4wyhdRGV7t5CMeiuX9Oh/CJj+ap+hB+yvSIqcGfytXiXwjnHleGPgzDZj1oz+aNBx9Jq24X+Dw/MxfYWqfyyH8FHz5+jqv21c8MH8Hh+Zi+wtZvUrpOnEymzTtZnygPKthNJBIYniCygjvEbBip9BAwfHkdia6xyqz4vYmZNAZl7StlHKHsnIwwB7wDyIOMEVmrzozMToiIQGR5DMojDaXYEQk4EgjUM42bJUKMjOzadJbpjw6YJH1F0yxSxgEyB5I9fWBvkjDHHcBvz7OksOIF7i4iLwERmPSsblpVDLluuTku/LHdWmQ4nwhLiNYpgHjyhkBH+l6s6kVvzdW5GfR3mp5QZzgZxjON8HcjPhsNvRVLxfpFGttdSW0kUslvG7FQ4fS6g4DhTnGfcRTd10nijtJJi8byQQo0iawp6x0DKh+SWOw2oJXHrKSZVVHKpn41QqP1iZXKlXIGCodee2oHBxVBD0cuVlLdaxZguJXEbtAVZMrE2exGyLjSsYJPNtga0VrxqI2yXDyxrGyKxfWAgYjtDUT3Nkeyp0MquAyMGU8ipBB9RHOqD6seA56uQ87ln1476ML4DnufSeW/sAqh4v0rgiguJYpIpXtwQ0YkHn9ynHp9xHMVM6OTPJCJJJkm1kurRoEVVP8AF7MdRU5GfRQWKxgYwAMDSMADC7bDwGw29FIaMYIwMHORgYOrzsjvzk1lulXSSRTdQWpEctvbtO8joHAwjOFRc4yQvnHIGRse6rs+lV28/Di3U9XeIweMK2zJHHIzh+ee3svIbg55ho23MkSnOQDkYOQDkb7HxG529NNvRXd7HGUWSREaQ6UDMFLnwUHnUG841bxlxJNGpj0CQM4BQv5mod2agkNUiz51Gzncbg8iO+pFnzrNU41AUGpJXIIPIgg+2qK2DpFbs8iGRVMZYFmZAp0DLkMGIGPBsHYnGN6s4JldQyMGVgCrKQysDyII2IqiPQ+1PVgqxjjVF6rV8W4jz1ZkGMvp1MQCcZJOMkmrr4PhNEZ6vngqASCTkntAgkkk7g86rKl6X3L6YraFikt1IIgynDJEo1TyKe4hBjPiwpuPh62kw6nqlM5hgijwVCwwq7yHsgl5O1K2TgebnvJkLwBhKZjdTmQroDMtudKZyVQdThQTjONzgZzgU/ccH1vFIZpesiEgV/i8kS6dWRowPMG4APPxqik4DcQyTvLIWM0s05hBVyohixbhgQunkh3J260/K3sh0mtzEZQ0nVhlXV1E2CWBKlex2lwM6hkcvEUdj0cSKLqhJKcQtAj5VXijYDPVlFADEqp1YJyo8KSnR1Pg727O7I6GMdmJCgKlCUEaAasE7kE+ygbm46Dc20UerTJG0znqpM6DpWIEaexlnJJOMaMHGasLbicUhUI2WdGdRg5KowRz7GIHtqE/DUhdrmS4l2iRJC3V4ZIy5GdMeoZaQnC4ycDHdVf0V4WI55iju8cEcVnEzlfxO3KF0qBgFkUnGdSNmoNRR0KFRRijohSqKQ3d6xUe95D1t7zUlu71io995o9be81irGRitkl43bxyoHRz2lYZVtMEjDI790H0V2+uNcO247benP8Acyiuy1rg+V+Ti+c+HM/LKe1aeq4/yav+Gj4iH5qL7C1nvLLjVa57luD9cArR8NHxEPzUX2Frnl1K6zpxJrJ+Urh6y2E+oOxRGZFTXvJjCkqm7AZJwdu88q11U3SKxkljxCcOp1L29G4IPn6GwdiM6fxjgg710jlXPeD8WEY4TND1nVuZLWYhJGDEpGFTGDkh1OCvyT3A09xZWFxxwDstJZwOg6tssohIYgg+OVJ+V6sVoeIdHJpCsgbDoWZIhKRCxcEESqqggZ0405I07b71pUhYRqms6wiqZCMkkAAtg953O+dz31vbOnI2cFbvSVJfg1uV0wsC4CqrsozkgYOW5cj+LvIjhcLxNVXc8NshoWBlbJgwR1ecqfOz4Zz3b9C4XwRkdJbmX4RNGkkaSdWsR6qRg2llTZiNIGdu/beplpw5I3kkAzJMQZH720jSi+hVAwB6zzJNNppiOJdXInDJHlkikWFo1PwZ2B66ER7qVOhiyjTq2OGO9WsqzngriVCtx8DkUoqYbVoZQAiciRjYcieXdWtoqK44IWe0nnj0mH7kQQFxGQDLGyh0zq3YaSCfV7eq29wI7ZHlOyxRliFJydIHZQZJJOwUZJyBvSuL8OW4heF9kkGlsc9OQWA8MjIz6adurcOhQEpsMMmAUIIKlcgjIIB3BG1EcrWxtLj7ovbKzOYJE+DmKUyq6RyN1smoee0gTA33HsEThiRp9xpFifQHk6zTEzEyPHEFOkDJy0bkEDB0EjODW/l6OTaY0S5yi5Vw8e5jJXBTQw0ygKwD/nk9wxHuOikrh1a5ZusKrI7/ABmqFHLxhYm7CSAaF1bggMSpLGqMh0zRjJxYOM4+50iBomfTGMa2U5IUDLgkbHteNO9KrUyTcS6tM/wK3K/EN8vUcE8j2W+j80109VwoBJYgAFjjLYHM4GMn0U09TZpQWM0TTRFWk1m2yqYkSIx6l7WgjSGzjGd8GtBZ86jmpFnzrFaONRCg1ExwCcZ25ePoqhYpM8yorO7BVUFmYnAVQMkk+GKxkXFb9XBEDu8wDLAyt1cOrPn3JAC6MbrjJzt8o6ecBrZheKAGRllVcsCGypwBk7g8hnGe/nVZRLrjTiIzCIJEo1F7hzGSu2CsSI775ACnS2SBiih4vKtwkFxCE61WaKRJC6syDU6OGRSjAb94OD4VUsTdpaW8TyuIXjkuJpIJYQ3UKSmRKo1M0mg4GfNOau76wkK6lkzMqkRsUXSmojWwjwdTFQRv6hpyTVFkabkkAxqIGo6VycZbBOB4nAJ9hrLQcZmaK2DmWMypI8svwZmZHUKVhVNGNXbxqIIPVsBudq7iXELjVD1jmOeCzaZgkQkLXM5KRKI8EA4RwTyAY7gHIaG5liVgVdQynYqwBBHpB50UUaooVQqKo2CgKqj0AbAVnIuKTPcopLJGqQ6wIXBklcFn0BoiTHugzqTT2s57q/idzcmC7hkdjIWjgRhAdISbQJHDqgyAJWHj8UTgZ2mhs4JldVdCGVgGVhuGUjIIPgRS6x/FeOS2ylYw7fERLAWgZVeaWUxx5GBoCgLnJGdS7ZO+xxRRilUkUqopLd3rFMXo7I9be81IbmPWKYvR2R6295rFWMpCSOOWeOW31pMK7TXGAccasyfBPr60Cuz1rg+V+Ti+3w5h5Yz27b/Yn+sw1peGj4iH5qL7C1mPLM2Hts/Jm98darho+Ih+ai+wtcr1MnWdPH9pNMsKfIppq6xypFEaOiNVCaKjojVBUVCioDoqFFTaBSTSiaQabNEPUd6feo71Ay1SLOormn7Nt/ZUqnmNAGksaANUOA0rNIFHVTQyaI0KImhokmq6wsSk1xKxBMzJpx+LFEgVFJ8dRkb+lVgaKhoM0M0KFQU81jNNKvXdWII5hMgViWfQoESupUAYYlycncLVyKKjFNqUKVSRShUQluY9Ypm980etveafYbj1j9dNXo7I9be81mtRkboY4vZf7j+8cV2muM3o/wDNrH/cf3r12arwPdeL7OU+Wt8SWmfkT++Kthw84gh+ai+wKd6X9EoeIKolLI6atDpjID41AgjBB0r9HOsqvkox5t2fbBn/ADBWc8Mue5Sb23jnjcJLdaa8009Zc+S6TuvR/Zj++qUOgl2Nl4kwHzL/AL+k5/fH/Yl5Py/xdmkmqtehd4P9ZH+oP65jSvvQv+7iI9trn/NrX8vx+mdY/l9rCiNQl6K34/1gh/4QfvKX97N//Lov7J//AEq/y7fSax7/AH/w+aFNDo3ffyyA+u1P6paMdHr7+U2x/wCGf99Tx7Hh3+zlFQHAb38va/2eX99SvuHeflbY/wC5lH+ZTx7J4dyDSTSzwS9+Xa/oSj/FSG4JffKtfolq6vY8O5p6jyU9LwHiB5PZj1iY1SS9H+Onv4b7GuP1rTV7Hh3S5Gpyzk3Pq/ZVTb9DuMysRNc21su2DHH1xPsYD399SP8AwvvDu3FmJ8RaAY9WJalxyJYsy9KVqpp/JxxNATBxUO2OyssGkE+BYs+B7D6qkW3RDi4Uaru1LY3zEzDPrCrn6BV5abi2U0rNRrboxxPPbubPHot5Sf70VPj6N3f41xb+y2k/f01ex4dzJpNTh0cuO+eH+zv++pY6Nzd88f8AZ2/fU1eyeCsJos1a/e1J+XT+ob97S16Nt3yj2REf46apuKbNDNXf3tn8r/yf+qlDo5/Of8n/AO6ctNxRZpQNXf3uD8of0R+2j+90flD+iP205abilFLFW46O/wA6f0R+2lfe/wDzjforTlpuKY8x66avR2R6299XcvR3I2mdTzyFTI/SBH1VT33k5SYnrbu7YE5064wu/gmjArNxy9o1Lj71jLudW4vY6GVsNEp0sDghycHHI712msZwHybWlrMsytNI6HKiRl0hu5sKoyR6a2db4WNxninEyl8goUKFdHMKFChQChQoUAoUKFAKFChQChQoUAoUKFAKFChQChQoUAoUKFAKFChQChQoUAoUKFAKFChQChQoUAoUKFAKFChQChQo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xQSEhUUEBQVFBQVFRQUFRUUFBcUFxQUFBcWFxQXFxQYHCggGBolHRQVITEhJykrLjAuGCAzODMsNygtLisBCgoKDgwOGhAQGiwcHBwsLCwsLCwsLCwsLCwsLSwsLCwsLCwsLCwsLCwsLCwsLCwsLCwsLCwsLCwsLCwsLCwsLP/AABEIALEBHQMBIgACEQEDEQH/xAAcAAAABwEBAAAAAAAAAAAAAAAAAQIDBAUGBwj/xABWEAACAQMCAgUGBwoKCAQHAAABAgMABBESIQUxBhMiQVEHMmFxgbEUI1JzkaGyFRY0QlNiksHR0yRDVGOCk5SzwsMzRXKDhKKj0hcl4vE1RGR01OHj/8QAGAEBAQEBAQAAAAAAAAAAAAAAAAECAwT/xAAoEQEBAAIABAYCAwEBAAAAAAAAAQIRAxIzUSExMkFxsVKBIkOh0SP/2gAMAwEAAhEDEQA/AOudJ+OpZW7TyAsFKgKuMszHAGTyHp8BXPYPKxPIcR2YPgFZ5D/yqPdWj8rSg2G/5WP/ABU10Z/A7fH5JPdXn4meXNqXT0cPHHl3ZsxadLOJyEYsIlB31STlB7V0lx+jUz7v8S/k1n/apv1W9TRSWqzLLuzZOyKOkHEP5PZ/2mf/APHpa9IL7vt7X2XEv64acNJNa3WdTsV98N3+Qg/r3/dUPvhuvyEH9fJ+6ps0k03TUSV6Q3HfDD7JnP8Al08vSCXvjj9jsf8ADVa+cHAycbDlk929VnR7jAuoydJjlRurmibzopR5y+kd4PeKbqajUjjz/IX6TQ+7z/IX6TVTR4pumotDx5/kr9f7aT93n+Sv1/tqrJ+vl6aBFN01Fm3SF8HCLnuOTjPq76qJuPX4OVe0I8Dbyg/pCc+6gwplxTdNQvh3Su9WY/C47d4NPZ+D6xKHzzIlbSVxnvBqde+UW0hwJRcKTyAt3fP9JAR9dY+x4ys1xcwYw1uyDn5yuoOfY2ofRT3AOJJNcXEQ863YKfSGQHP6Wsez005rDUq1vvKczAix4fdzNthpUFvGf6TEk/QKcsOnV8/+k4YI/wDjYz9Qj2o2WjApz05YtLfpVMfPtVX1XGr/ACxUkdJT3xD+s/8ATVJijxTmpqLv75P5r/nH7KQ3SnH8Q59Tp+s1TEUnFOamotZOmDDlaTN6pIP1yCor9OnH+r7r2SWp/wA6sj0j6Ti1mt49BYSOolYZxFG5KIxPIZbPPuRqtOMXckMeuKIzYYa1U4YR762UfjMByXmavNTUWUnlFYc+G3vsELe6SosnlUC8+G8Q/qlPuaovDbtpXkZWjaAaBHpBLNqRJNZbOMEOMDFT3YAZJwBzJOAPWac1NRDfywxjzrC9X/aRB72phvLbbDnbXA9ZiH+KpXD+IxzgmBxIqnSWXJUnwV+TezNSiuedS5ZLJiq18t1qf4iX9OL/ALqWPLXa/kJf0o/+6p5tkPNFPrUUR4fEecUf6C/sqc2XddY9kQeWi0/Iy/pR/wDdSv8AxktiOzbzMfAGP/uqQeHQjlFGNxyRR3j0VFv+HQsy64o2AzjKKcbn0Vnmy7rrHstehPlEXiMzQi3kiKqWDahIuAcEOQBoO+3PPjW4rlfkVIEt8oAAzFjAxyacY91dUrrw8rljuscSTHLUYryt/gPrmj/xU30c/A7f5lPdSvK7+BL8/H9l6T0eH8Et/mY/dXDPq/p2w6f7WNJNHSDW4xQNQeMpMYJRbELMUYRltgHI2PI8qm0DWmXP+FtxovaPMItGpo7iPYMF1HMj4OCcL2dHo2wa2fFpmjhkeMamVGYAkDJAzzbYe3as50q6StaXtpGFeRJUmUxRgFmkJTqsA47wRnOO0fCtFcQySQ4JEUhCnK/GKjAhsb41rtg8sjPKqiPwCZ3hDSJImokosxBl0HcGQKAFbc9kcgBnfICFsVF4ZU2ZoNEuOTYcdST6QOtGfD1VKsYZRkzSrIe4JF1Sj04LMSeffj0d9PQxacnOSxyT9QHoAAA/96KquM8WS3lh63Xpk1omhS+qYlNKkL3ldeM7bGrimop0dmCsrNG2GAIJRiM4I7jg/Qar+Pm40jqJobdAGMs0y6yoGNOlSQvjkse4bUCOIy3C3MfVQq8TJpaVpAvUdvMhK821KBjHeozgb0zd9K7ZW0RuZ5Pydspmb26eyvtIrMsbOY9uS84rICBpjD9Tn1R6IgPHJNXVrDe40W0FrYRd2r42T0fFxaUB9bGmkLa6vZt1jjso+95yJZceIiU6E/pMfVUzh9qsIKtM8sjsctK4LMyjdVUYCgDfSB6aYj6MqxD3cst06kEdY2mIMOREEeE+kGmuJwSvcp8GZI+rGZi2Dr17AGPTknSrYbUvPvxgBRcLsieMXshYqVSABdsOjxjJPpDRrv6/Gn+BWBHGLqVSwxDCSvMSK6EHv2IaNcepvGnbc44tOOeu1hfPydLlce3Oak8MYLxh1ye3ZI2O7sSup+gEfSalIvrW7EhbAI0kA5xkMRkqQCcEZx7sjepCnPLf1VS8G4fGZ5bkljca2jkBOkIV5LpXGoadJDNqOkjBAwBR9B794Li8sbhh8S7TxMxwOpc6m3PIdpW9Go00baTjXHI7XQHV3LnzY01lUBUPI3yUXUuT6RSeknwoIj2WhmjfXJG5x10YVsxqcHDEkY5b4qh6Rxi90SITB1bEWs2PjLic7hUjPOHKgknnpzsoJO0A8dz4+JqjO8Km+FXJuEmk6pYo+riDaUPWB9TSJ8sEMuDy0+I20FRLHhcULStEukzP1j+BbGCQO7O5PpJqusuMTvc9U1r1cRV2WR5l1sq4AJgA1LksOZGO/faoI/TqxVrK6bGG6sSau/MB1pz7tjt+cfGp93xlYoo5GWR2kClI44y8jEqD5q8sZ3JIA8eVDpTFrs7lfGCX7Bqja+kNtw4M8kUU8cSyzRAag7Rp1SaiDoDsT2gO4DbOaojC9ktw+lYOHRyO0mbmQTSszAZ6u3Q7ctlyeXKmooOvOoQXXEDth7si2th6VhIAI/oH11quG8At4DqjiGs85HzJIxPPMj5b66spJAoLMcAAkk9wG5Jps0hcIimVT8IMQORpSFSEjUDzQTux9OB6qsKTG2QDgjIBwdiM9xHjSqgMUqiFCoon/WPeKi3fnD2/aNSm7vWPeKiXfnD2/arFaiu8jhxdXw/2fqkk/bXV65L5Ifw6+HoP961darpwfSzxfUwHlpYixjx33MYP9XKf1Cnejv4Hb/MRfZFF5YvwOL/7lP7qal8C/BYPmY/siuWV/wDS/Drj058p9INLpBrcYoqrekHEzbxgxp1k0jCKGP5crZxk9ygAsx7gpqyrOdNujkl6kSwzm3aOQvrAOd1K4BVgR5x+mtRmsr0u4ZHapBcTy9bfC5ind9OWaOI5kVEH+jhRTnw2GeYrbdJOPRWUBnmyVBAULgs7NyC59GT6gaznA/J0kKTmeZ5554nhMrZGhXGDpBJJOcbk93dvmm4D0+jtk+CcVjYT22Yw+jXqCjSp33DaTjVyI3zvWvNk1F5Vp530WdiZCAWxrZ2KjAzpRdtz6edSIfKq0Ugjv7OSA7EkE6gCdj1bgEj057qzl2jcRuvhHBLV4Gh1M0oZYw74yBoHZDHcYB31b7VH6OX9isrvxlbh7pXyTLl0yDsCmzZ9DZG1XUNtuYlteMRzkMYuIRhUfLL1cwUdll2BDALswJyfRV/fcD669ElxGs0AhXqw7EiGZWOo9SeyxYMO1zGjHhVBD0qXitzDBaQuY4Zo7iWeQAaBC2pdAB2Lkad98E7c8b6VwoLMQqgZJJwABzJJ5Cs1YCqAMAAAcgNh9FYfpXxKROIQCK8jhVE1TQvtqiJJd8nsu2lNl2YcxzNW8fTrh7S9ULqPVyB7QQn5wjT9dSeJdF7S4mWeaFHkUEZIyHBXA1ryfA5Z5YFA9wfi8V3Es1u2pGyPAgjmrDuIpriFt20mTz1wjY/HiYjUpHfjzge4gjkxpzg3DoLdGitVVVV2LKp1aXbBIJJ2OCu3cMU4bhGdowwLoFZl71D50E+vSfoorLTIV4wp5B7FgT8opMPcCKktIE4ta7n4y2uY8Y27JST2cj9AocQgzxK2YHlb3OR6A0QHq3f6qaviWv8AhsiHC67uM/nBoic+oiPPtFEaaW2xL1i4yUKN3asHMefVl/0jWM6S8OEfErG4lKuJWa3kBUBQcEw4Xv3Y8yd1HoretWB8pt5qEccHbltnW+kA/i4otu1g8yXBA8ATtSFaTjfCZ5ZI5Le5+DlFdDmFJsh8ZI1eadh9Aq2hi0qFyTgAZPM47yfE86UjhgCORAI9R3FMvfRiVYS69aylwme0VXGTjw39/gaim7u0L/xkiDGMRlV9uSpIPtqkS9sLB2Rp0WVsGRpZDJK3ydbnJ2zsPT6al9I7uU6ba0IFxKCS55QQg4aUjvOeyo7z6jVPF5NbHTiRZJZDktK8rh2Y82wDjn6D7aqVe8UdZrSUxMGV4ZdLIdQOUbBBHOmeiTarG1P/ANPCPaqKP1VmujnA5rC6ntY5DJbSW7ypqI1RuCFAKjkTrPcNWPzTWi6E4Nha4OfiYx7cYP15oRRcZ4FfPcT9XeiKG4TsKeauukBFXOVyM5dTnxHKr7hvDJGshBfOZXeNklYbHD5GA2NyAQNXfjNYfpBwiS4i+6Zk7Ylhe1jz2Fh6wLGD3h2JVvRy58t30mjZ4epjbQ07rDqHNUbeUj09WsmPTiqFdHREIiIZzc4Yh5WkErFwBszDlgY2q1rHdEuCpZ3t1DAcwmG3cgvqKSZkXBHidJb2itkKlIMUKFCsqS/d6x7xUS85j2/aNS37vWvvFRLzmPb9o1itRW+SY/8AmF6PQ/1TH9tdZrknkt/+KXn+xL/fj9tdbrpwfQzxfUwnliIFnFn+Ur/dTUvgn4LB8zF9kVF8tIzaQjP/AMwD/wBKUfrqVwP8Fg+Zi+wK5ZdSuuPTidSTSxSDW4xRUKOhWmSaruJcBtrhg1xBFKy7BnQE48M949BqyoUESyCKDHEqokZCYUBVBwGICjwDL9NYnyjXcETLLPZrcpHpSQ6cEGU5GZMbaVQYB5mUVrIOAwpcPcKG6x9yC7FNWkKXEecByoxnwz4mqm96Q29nPcJenqxLpmRmQskqCKONkGAcuCh7Pgw8aqIHRfpPCsk0HwQ2UMUQuFZkEY6ohcmQDYEknBBOeXMb0zQ3PHnJy9tw5W7I21zlTuccifTuo/OINLW4k49NpVWi4bCwLnzXuGG4XI5D80cs5O5XHSoIVRVRFCqoCqqjAVQMAAdwq+SMfL5MeHmIxiNlbGBL1jFwflYJ0n1YxWesui3GYR8Gju1W3zpEgYErHv5oI1rt3A+3vrptzdLHjVq3zjTG8nLx0Kcc++oT8Qkfa3ibf+MnVoUXl+KwEjHfkFA284VN1dRgb/gXEeHzMOE5kgmCEhyrlZQoV3bWdmYjVkbb+gUL7ozf2mi5s5TNcuuLtWIYSsTqyobA0jzQBg4AxzNanTxQEoTaMCVImxIukfjIYd9R2xnUOdXMMZVQGYuwG7EY1HmTjuHo7quzTLdGeHXSCS4v213Ei6VRdOIo1ywRcbAknfnyG5qvs+kNm7cPdriNRCsjuGbBUiER4I551PsO/BIzitRxm9eJfiYXnkPmouFXPi8jdlR9dZjgHk2hkLycQVWld2cpCzJEgPJRjc75P1b98+QOIdPJLt/g/B4mkc7Gd1wkY+VpYevdscuRq44J0Sjht54JJOsnuUb4RL+O3WBlGM76R2sZ5nNaGw4fFbp1cEaxoPxUGN/E+J9JqvhtrkXjtmL4K6qdwxl1qukIO4JnLe30mgwFrxDjluotUtxJoHVpL1ZYaRkKRJqCYAxjI7hmnL/oDdxxfDFuGfiCuZXbVsVC+YpPMgDvwCDjGK6pQIps05Fwrp3dQmRprB5JZSrM/bj7KjEahShwgByADzZj31bw8X4ve4WG3WyQ+dLIDqAzvpD7/QvtFdFzSTTZpRdGuAJaKw1tNNJhp5nOXkO4XOScLzwM1hk4hxPhjNaxW3Xwq7GB+rkfEbElQGQ+nkdwc92K6Db2c63MjmVDbvhlQJ8YH0KhBflo7OrxyfAb2VNji8PRfi0fVyrGCqyGZLcyKUjcksD1LNgYJ5c9xVtcrxu7eJXjFuFfIlTSuglHRmPaJ8125ejlXUaFXaaU/Rfo8llEURi7u2uWRvOkc8z6B4D3kk1ciioxWVKoUBQqKS/d6194qJecx6z9o1Lfu9a+8VFvOY9Z97VmrFV5MTji12P5uU/9aP8AbXW65B5OXxxq5HjBMf8Aqw/trr9dOF6U4vqYLynIGe2BAIxOcMMjnEP1n6ae4F+C2/zEX2BTPlNfD25/Nm+sxU7wL8Fg+Zi+wteb+7L9Os6cT6QacFINdo50VCjoVpCaFHRVUFUPifC4bhQlxGkqg5Adc4PiPA1MNCgatrdI1CRqqIowqqAoA9AFOUdFRQpJpVJNQNtTL0+1MvQR2qRZc6Yas7xfi7rdx2yySRBoJJi0KK8srg6UijDKwHex27huBmppGtaiqt4FxDrI1SSRHuI0QXAQg6JcDWCF2Bzn9VWdVQFHQoUQk0RpRpJopJojSjRUQmio6KgAo6KjFAoUKAo6gS3d6194qLed3t95qU3d6194qJfd3t+0azWowQcrxVSCQfhcAyDjILx5G3d6K9B15w6QTNHeSSIAWjkikUEZBZVRgCMjbIrunRHpEl9biVRpPJ1BDANgHZu8b86cC+cXiz3ZXyqAmS3xv2J/rMWPcfoqdwQfwW3+Yi+wtQ+k9jBa3OqOIBrgO8rZJLOGJzvnH+kblipnBPwW3+Yi+wtc/wC7L9NT0RPFJNLpBrtGKKhQo6qE0KOiqoKio6BoCoUdCgKkmlGkmim2pl6famHqCr49cPFbzSQrrkSN2RcZywG23f449FYFrjVFa3tgGnu7fL3A0uzOGTE6yMBtg7KueROkYFdMan7M703pNKbolxCCaLNszyAkySStGya5XOXyWG7Z7hkKAByxV5SnNJoo6FHQqoSaI1C45xRbaFpGBY5VEReckjkKiD0kn6MmoHDuJTCSRbxoVVeoUMgZFE82omEM7HrCAYu1gZ1cvALo0VViXLy3LojFY7fqw+Ap62SRSxQkglQq9WdsHL+irOoCoqOhRBUKFGKKMUdEKOoEv3ese+ot73e37RqU3d6x76i3vL6ftGs1qOZ9Kmxdy5zjUhOOeNCZx6a3PkN+LW6XOVJikUeAdp8bd3ZVNqxfSM4v37+3Ccf0I62Pktutcl1gAaRF2VOdHWS3UugkDmvWEbbbVz4Xra4nk0/Ta0ElxCG7opPrZf2Ung34Nb/MRf3a0jp/PomiOcfFP9pae4R+DQfMxfYWszr5/r6anTibTZp2mzXojnUTil4IYmkYgBRks2yqO9mx3Dn4nkNzWQ4b0lvvhLQtFDdLhG1QnqHg6wMUE0cjNpyFJwCSB4narDynWDz8NnSPzhocKPx9DqxXHecDYeIFZXhfHrczS3kdwpa6a2/g5L9cghQRsgVcl5Gy2kAEchkhjjUZrbxcc/hc0EpREijtzrJ065JywA3OBuAAOeTVw8gBAJALZCgkAsQMnA78AE1yHyhDW/EjIihlt+HndWJQmRQwVyMfjEZHMZ8DV6lss3GphPIUeIWktvjUGIWMiVI9WR1bFjrwN8d2CRdJte9OOLy2iwTxjVEs4WdOTOkgKrhvQxzjvOO7NJt+kEx4l8EeOMRPb9ehDHWuGZTq2wxJHIbDxPfWeWC3Bs1kZ5FCSx9lSQp1MMs+BkkAHG+2fHFRFuI/u5bPqYrJYnqiC5EhLSYAx5wK5PgdjzwaDoXWrq0ahrxq05GrTnGrTzxnbNU/A+k0Vz8JIKottNJEWMikMkYGZc8lQktg+A5+GB4ZIDPZyytGZhxG7ikkOS+MN1cbOTnx0qfFcd9TOGKhs+Nq6KWFxeyBWjbAymYzgjxGVHMYzTRt0oyDOnIzjVjIzp5Zx4bHem4rlHxodW1KHGlgcq2dLDHMHBwfRXM+jTJLPGD1cmrgkSYZC2plOGX87GMN6sd1RoVROAvNbgLdJGkUsqBlkVfhA1RlxuDjGR4YztimjbddLePfBrKa5h0SGPCjtZXWZFjOrT8ktuPRjaraSuRdJdCR8XWLqwjfc9kWNSFIbQzMoGwUnctyJ9ldZimDqrKchgCCAQCD3jO+Kliwhqfs+dMNT9nzrNU41Ec4OOeNs7b929G1AVRi47XiSOCgHWzAGVmZTbQk514i1Fy64AXBwcnO2w1sJdIx1p1uB2ii+cc7YUd+MeHsqRR1WWWv2e4uYWkt51htmMqgopMs5BVDgMdKoCTvuSRtgbzb2SZ5rYrG4iDStICI86gAsWRq7I7bNnOexjvwbuol4OsjkSKQK5Vk1DDdWzAgErnu5425UGNsIJmtWmgaXVd3TyFgdWiHWdDaQVY6o4o07LA4fORitdw4ERKG15AwesOXPpPaPPnjJxmkW8sMPVWyuisEVY4iw1lEUgELzOyH6D4VNpQmhR0Kik0dCjoAKVRCjqKS3d6x76iX3L6fealt3esVFvhsP6XvNZqxzLpkQLqb1R42z/FpXUPJJ0WktIppLhWV7hlfS4wyhdRGV7t5CMeiuX9Oh/CJj+ap+hB+yvSIqcGfytXiXwjnHleGPgzDZj1oz+aNBx9Jq24X+Dw/MxfYWqfyyH8FHz5+jqv21c8MH8Hh+Zi+wtZvUrpOnEymzTtZnygPKthNJBIYniCygjvEbBip9BAwfHkdia6xyqz4vYmZNAZl7StlHKHsnIwwB7wDyIOMEVmrzozMToiIQGR5DMojDaXYEQk4EgjUM42bJUKMjOzadJbpjw6YJH1F0yxSxgEyB5I9fWBvkjDHHcBvz7OksOIF7i4iLwERmPSsblpVDLluuTku/LHdWmQ4nwhLiNYpgHjyhkBH+l6s6kVvzdW5GfR3mp5QZzgZxjON8HcjPhsNvRVLxfpFGttdSW0kUslvG7FQ4fS6g4DhTnGfcRTd10nijtJJi8byQQo0iawp6x0DKh+SWOw2oJXHrKSZVVHKpn41QqP1iZXKlXIGCodee2oHBxVBD0cuVlLdaxZguJXEbtAVZMrE2exGyLjSsYJPNtga0VrxqI2yXDyxrGyKxfWAgYjtDUT3Nkeyp0MquAyMGU8ipBB9RHOqD6seA56uQ87ln1476ML4DnufSeW/sAqh4v0rgiguJYpIpXtwQ0YkHn9ynHp9xHMVM6OTPJCJJJkm1kurRoEVVP8AF7MdRU5GfRQWKxgYwAMDSMADC7bDwGw29FIaMYIwMHORgYOrzsjvzk1lulXSSRTdQWpEctvbtO8joHAwjOFRc4yQvnHIGRse6rs+lV28/Di3U9XeIweMK2zJHHIzh+ee3svIbg55ho23MkSnOQDkYOQDkb7HxG529NNvRXd7HGUWSREaQ6UDMFLnwUHnUG841bxlxJNGpj0CQM4BQv5mod2agkNUiz51Gzncbg8iO+pFnzrNU41AUGpJXIIPIgg+2qK2DpFbs8iGRVMZYFmZAp0DLkMGIGPBsHYnGN6s4JldQyMGVgCrKQysDyII2IqiPQ+1PVgqxjjVF6rV8W4jz1ZkGMvp1MQCcZJOMkmrr4PhNEZ6vngqASCTkntAgkkk7g86rKl6X3L6YraFikt1IIgynDJEo1TyKe4hBjPiwpuPh62kw6nqlM5hgijwVCwwq7yHsgl5O1K2TgebnvJkLwBhKZjdTmQroDMtudKZyVQdThQTjONzgZzgU/ccH1vFIZpesiEgV/i8kS6dWRowPMG4APPxqik4DcQyTvLIWM0s05hBVyohixbhgQunkh3J260/K3sh0mtzEZQ0nVhlXV1E2CWBKlex2lwM6hkcvEUdj0cSKLqhJKcQtAj5VXijYDPVlFADEqp1YJyo8KSnR1Pg727O7I6GMdmJCgKlCUEaAasE7kE+ygbm46Dc20UerTJG0znqpM6DpWIEaexlnJJOMaMHGasLbicUhUI2WdGdRg5KowRz7GIHtqE/DUhdrmS4l2iRJC3V4ZIy5GdMeoZaQnC4ycDHdVf0V4WI55iju8cEcVnEzlfxO3KF0qBgFkUnGdSNmoNRR0KFRRijohSqKQ3d6xUe95D1t7zUlu71io995o9be81irGRitkl43bxyoHRz2lYZVtMEjDI790H0V2+uNcO247benP8Acyiuy1rg+V+Ti+c+HM/LKe1aeq4/yav+Gj4iH5qL7C1nvLLjVa57luD9cArR8NHxEPzUX2Frnl1K6zpxJrJ+Urh6y2E+oOxRGZFTXvJjCkqm7AZJwdu88q11U3SKxkljxCcOp1L29G4IPn6GwdiM6fxjgg710jlXPeD8WEY4TND1nVuZLWYhJGDEpGFTGDkh1OCvyT3A09xZWFxxwDstJZwOg6tssohIYgg+OVJ+V6sVoeIdHJpCsgbDoWZIhKRCxcEESqqggZ0405I07b71pUhYRqms6wiqZCMkkAAtg953O+dz31vbOnI2cFbvSVJfg1uV0wsC4CqrsozkgYOW5cj+LvIjhcLxNVXc8NshoWBlbJgwR1ecqfOz4Zz3b9C4XwRkdJbmX4RNGkkaSdWsR6qRg2llTZiNIGdu/beplpw5I3kkAzJMQZH720jSi+hVAwB6zzJNNppiOJdXInDJHlkikWFo1PwZ2B66ER7qVOhiyjTq2OGO9WsqzngriVCtx8DkUoqYbVoZQAiciRjYcieXdWtoqK44IWe0nnj0mH7kQQFxGQDLGyh0zq3YaSCfV7eq29wI7ZHlOyxRliFJydIHZQZJJOwUZJyBvSuL8OW4heF9kkGlsc9OQWA8MjIz6adurcOhQEpsMMmAUIIKlcgjIIB3BG1EcrWxtLj7ovbKzOYJE+DmKUyq6RyN1smoee0gTA33HsEThiRp9xpFifQHk6zTEzEyPHEFOkDJy0bkEDB0EjODW/l6OTaY0S5yi5Vw8e5jJXBTQw0ygKwD/nk9wxHuOikrh1a5ZusKrI7/ABmqFHLxhYm7CSAaF1bggMSpLGqMh0zRjJxYOM4+50iBomfTGMa2U5IUDLgkbHteNO9KrUyTcS6tM/wK3K/EN8vUcE8j2W+j80109VwoBJYgAFjjLYHM4GMn0U09TZpQWM0TTRFWk1m2yqYkSIx6l7WgjSGzjGd8GtBZ86jmpFnzrFaONRCg1ExwCcZ25ePoqhYpM8yorO7BVUFmYnAVQMkk+GKxkXFb9XBEDu8wDLAyt1cOrPn3JAC6MbrjJzt8o6ecBrZheKAGRllVcsCGypwBk7g8hnGe/nVZRLrjTiIzCIJEo1F7hzGSu2CsSI775ACnS2SBiih4vKtwkFxCE61WaKRJC6syDU6OGRSjAb94OD4VUsTdpaW8TyuIXjkuJpIJYQ3UKSmRKo1M0mg4GfNOau76wkK6lkzMqkRsUXSmojWwjwdTFQRv6hpyTVFkabkkAxqIGo6VycZbBOB4nAJ9hrLQcZmaK2DmWMypI8svwZmZHUKVhVNGNXbxqIIPVsBudq7iXELjVD1jmOeCzaZgkQkLXM5KRKI8EA4RwTyAY7gHIaG5liVgVdQynYqwBBHpB50UUaooVQqKo2CgKqj0AbAVnIuKTPcopLJGqQ6wIXBklcFn0BoiTHugzqTT2s57q/idzcmC7hkdjIWjgRhAdISbQJHDqgyAJWHj8UTgZ2mhs4JldVdCGVgGVhuGUjIIPgRS6x/FeOS2ylYw7fERLAWgZVeaWUxx5GBoCgLnJGdS7ZO+xxRRilUkUqopLd3rFMXo7I9be81IbmPWKYvR2R6295rFWMpCSOOWeOW31pMK7TXGAccasyfBPr60Cuz1rg+V+Ti+3w5h5Yz27b/Yn+sw1peGj4iH5qL7C1mPLM2Hts/Jm98darho+Ih+ai+wtcr1MnWdPH9pNMsKfIppq6xypFEaOiNVCaKjojVBUVCioDoqFFTaBSTSiaQabNEPUd6feo71Ay1SLOormn7Nt/ZUqnmNAGksaANUOA0rNIFHVTQyaI0KImhokmq6wsSk1xKxBMzJpx+LFEgVFJ8dRkb+lVgaKhoM0M0KFQU81jNNKvXdWII5hMgViWfQoESupUAYYlycncLVyKKjFNqUKVSRShUQluY9Ypm980etveafYbj1j9dNXo7I9be81mtRkboY4vZf7j+8cV2muM3o/wDNrH/cf3r12arwPdeL7OU+Wt8SWmfkT++Kthw84gh+ai+wKd6X9EoeIKolLI6atDpjID41AgjBB0r9HOsqvkox5t2fbBn/ADBWc8Mue5Sb23jnjcJLdaa8009Zc+S6TuvR/Zj++qUOgl2Nl4kwHzL/AL+k5/fH/Yl5Py/xdmkmqtehd4P9ZH+oP65jSvvQv+7iI9trn/NrX8vx+mdY/l9rCiNQl6K34/1gh/4QfvKX97N//Lov7J//AEq/y7fSax7/AH/w+aFNDo3ffyyA+u1P6paMdHr7+U2x/wCGf99Tx7Hh3+zlFQHAb38va/2eX99SvuHeflbY/wC5lH+ZTx7J4dyDSTSzwS9+Xa/oSj/FSG4JffKtfolq6vY8O5p6jyU9LwHiB5PZj1iY1SS9H+Onv4b7GuP1rTV7Hh3S5Gpyzk3Pq/ZVTb9DuMysRNc21su2DHH1xPsYD399SP8AwvvDu3FmJ8RaAY9WJalxyJYsy9KVqpp/JxxNATBxUO2OyssGkE+BYs+B7D6qkW3RDi4Uaru1LY3zEzDPrCrn6BV5abi2U0rNRrboxxPPbubPHot5Sf70VPj6N3f41xb+y2k/f01ex4dzJpNTh0cuO+eH+zv++pY6Nzd88f8AZ2/fU1eyeCsJos1a/e1J+XT+ob97S16Nt3yj2REf46apuKbNDNXf3tn8r/yf+qlDo5/Of8n/AO6ctNxRZpQNXf3uD8of0R+2j+90flD+iP205abilFLFW46O/wA6f0R+2lfe/wDzjforTlpuKY8x66avR2R6299XcvR3I2mdTzyFTI/SBH1VT33k5SYnrbu7YE5064wu/gmjArNxy9o1Lj71jLudW4vY6GVsNEp0sDghycHHI712msZwHybWlrMsytNI6HKiRl0hu5sKoyR6a2db4WNxninEyl8goUKFdHMKFChQChQoUAoUKFAKFChQChQoUAoUKFAKFChQChQoUAoUKFAKFChQChQoUAoUKFAKFChQChQoUAoUKFAKFChQChQo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SEhUUEBQVFBQVFRQUFRUUFBcUFxQUFBcWFxQXFxQYHCggGBolHRQVITEhJykrLjAuGCAzODMsNygtLisBCgoKDgwOGhAQGiwcHBwsLCwsLCwsLCwsLCwsLSwsLCwsLCwsLCwsLCwsLCwsLCwsLCwsLCwsLCwsLCwsLCwsLP/AABEIALEBHQMBIgACEQEDEQH/xAAcAAAABwEBAAAAAAAAAAAAAAAAAQIDBAUGBwj/xABWEAACAQMCAgUGBwoKCAQHAAABAgMABBESIQUxBhMiQVEHMmFxgbEUI1JzkaGyFRY0QlNiksHR0yRDVGOCk5SzwsMzRXKDhKKj0hcl4vE1RGR01OHj/8QAGAEBAQEBAQAAAAAAAAAAAAAAAAECAwT/xAAoEQEBAAIABAYCAwEBAAAAAAAAAQIRAxIzUSExMkFxsVKBIkOh0SP/2gAMAwEAAhEDEQA/AOudJ+OpZW7TyAsFKgKuMszHAGTyHp8BXPYPKxPIcR2YPgFZ5D/yqPdWj8rSg2G/5WP/ABU10Z/A7fH5JPdXn4meXNqXT0cPHHl3ZsxadLOJyEYsIlB31STlB7V0lx+jUz7v8S/k1n/apv1W9TRSWqzLLuzZOyKOkHEP5PZ/2mf/APHpa9IL7vt7X2XEv64acNJNa3WdTsV98N3+Qg/r3/dUPvhuvyEH9fJ+6ps0k03TUSV6Q3HfDD7JnP8Al08vSCXvjj9jsf8ADVa+cHAycbDlk929VnR7jAuoydJjlRurmibzopR5y+kd4PeKbqajUjjz/IX6TQ+7z/IX6TVTR4pumotDx5/kr9f7aT93n+Sv1/tqrJ+vl6aBFN01Fm3SF8HCLnuOTjPq76qJuPX4OVe0I8Dbyg/pCc+6gwplxTdNQvh3Su9WY/C47d4NPZ+D6xKHzzIlbSVxnvBqde+UW0hwJRcKTyAt3fP9JAR9dY+x4ys1xcwYw1uyDn5yuoOfY2ofRT3AOJJNcXEQ863YKfSGQHP6Wsez005rDUq1vvKczAix4fdzNthpUFvGf6TEk/QKcsOnV8/+k4YI/wDjYz9Qj2o2WjApz05YtLfpVMfPtVX1XGr/ACxUkdJT3xD+s/8ATVJijxTmpqLv75P5r/nH7KQ3SnH8Q59Tp+s1TEUnFOamotZOmDDlaTN6pIP1yCor9OnH+r7r2SWp/wA6sj0j6Ti1mt49BYSOolYZxFG5KIxPIZbPPuRqtOMXckMeuKIzYYa1U4YR762UfjMByXmavNTUWUnlFYc+G3vsELe6SosnlUC8+G8Q/qlPuaovDbtpXkZWjaAaBHpBLNqRJNZbOMEOMDFT3YAZJwBzJOAPWac1NRDfywxjzrC9X/aRB72phvLbbDnbXA9ZiH+KpXD+IxzgmBxIqnSWXJUnwV+TezNSiuedS5ZLJiq18t1qf4iX9OL/ALqWPLXa/kJf0o/+6p5tkPNFPrUUR4fEecUf6C/sqc2XddY9kQeWi0/Iy/pR/wDdSv8AxktiOzbzMfAGP/uqQeHQjlFGNxyRR3j0VFv+HQsy64o2AzjKKcbn0Vnmy7rrHstehPlEXiMzQi3kiKqWDahIuAcEOQBoO+3PPjW4rlfkVIEt8oAAzFjAxyacY91dUrrw8rljuscSTHLUYryt/gPrmj/xU30c/A7f5lPdSvK7+BL8/H9l6T0eH8Et/mY/dXDPq/p2w6f7WNJNHSDW4xQNQeMpMYJRbELMUYRltgHI2PI8qm0DWmXP+FtxovaPMItGpo7iPYMF1HMj4OCcL2dHo2wa2fFpmjhkeMamVGYAkDJAzzbYe3as50q6StaXtpGFeRJUmUxRgFmkJTqsA47wRnOO0fCtFcQySQ4JEUhCnK/GKjAhsb41rtg8sjPKqiPwCZ3hDSJImokosxBl0HcGQKAFbc9kcgBnfICFsVF4ZU2ZoNEuOTYcdST6QOtGfD1VKsYZRkzSrIe4JF1Sj04LMSeffj0d9PQxacnOSxyT9QHoAAA/96KquM8WS3lh63Xpk1omhS+qYlNKkL3ldeM7bGrimop0dmCsrNG2GAIJRiM4I7jg/Qar+Pm40jqJobdAGMs0y6yoGNOlSQvjkse4bUCOIy3C3MfVQq8TJpaVpAvUdvMhK821KBjHeozgb0zd9K7ZW0RuZ5Pydspmb26eyvtIrMsbOY9uS84rICBpjD9Tn1R6IgPHJNXVrDe40W0FrYRd2r42T0fFxaUB9bGmkLa6vZt1jjso+95yJZceIiU6E/pMfVUzh9qsIKtM8sjsctK4LMyjdVUYCgDfSB6aYj6MqxD3cst06kEdY2mIMOREEeE+kGmuJwSvcp8GZI+rGZi2Dr17AGPTknSrYbUvPvxgBRcLsieMXshYqVSABdsOjxjJPpDRrv6/Gn+BWBHGLqVSwxDCSvMSK6EHv2IaNcepvGnbc44tOOeu1hfPydLlce3Oak8MYLxh1ye3ZI2O7sSup+gEfSalIvrW7EhbAI0kA5xkMRkqQCcEZx7sjepCnPLf1VS8G4fGZ5bkljca2jkBOkIV5LpXGoadJDNqOkjBAwBR9B794Li8sbhh8S7TxMxwOpc6m3PIdpW9Go00baTjXHI7XQHV3LnzY01lUBUPI3yUXUuT6RSeknwoIj2WhmjfXJG5x10YVsxqcHDEkY5b4qh6Rxi90SITB1bEWs2PjLic7hUjPOHKgknnpzsoJO0A8dz4+JqjO8Km+FXJuEmk6pYo+riDaUPWB9TSJ8sEMuDy0+I20FRLHhcULStEukzP1j+BbGCQO7O5PpJqusuMTvc9U1r1cRV2WR5l1sq4AJgA1LksOZGO/faoI/TqxVrK6bGG6sSau/MB1pz7tjt+cfGp93xlYoo5GWR2kClI44y8jEqD5q8sZ3JIA8eVDpTFrs7lfGCX7Bqja+kNtw4M8kUU8cSyzRAag7Rp1SaiDoDsT2gO4DbOaojC9ktw+lYOHRyO0mbmQTSszAZ6u3Q7ctlyeXKmooOvOoQXXEDth7si2th6VhIAI/oH11quG8At4DqjiGs85HzJIxPPMj5b66spJAoLMcAAkk9wG5Jps0hcIimVT8IMQORpSFSEjUDzQTux9OB6qsKTG2QDgjIBwdiM9xHjSqgMUqiFCoon/WPeKi3fnD2/aNSm7vWPeKiXfnD2/arFaiu8jhxdXw/2fqkk/bXV65L5Ifw6+HoP961darpwfSzxfUwHlpYixjx33MYP9XKf1Cnejv4Hb/MRfZFF5YvwOL/7lP7qal8C/BYPmY/siuWV/wDS/Drj058p9INLpBrcYoqrekHEzbxgxp1k0jCKGP5crZxk9ygAsx7gpqyrOdNujkl6kSwzm3aOQvrAOd1K4BVgR5x+mtRmsr0u4ZHapBcTy9bfC5ind9OWaOI5kVEH+jhRTnw2GeYrbdJOPRWUBnmyVBAULgs7NyC59GT6gaznA/J0kKTmeZ5554nhMrZGhXGDpBJJOcbk93dvmm4D0+jtk+CcVjYT22Yw+jXqCjSp33DaTjVyI3zvWvNk1F5Vp530WdiZCAWxrZ2KjAzpRdtz6edSIfKq0Ugjv7OSA7EkE6gCdj1bgEj057qzl2jcRuvhHBLV4Gh1M0oZYw74yBoHZDHcYB31b7VH6OX9isrvxlbh7pXyTLl0yDsCmzZ9DZG1XUNtuYlteMRzkMYuIRhUfLL1cwUdll2BDALswJyfRV/fcD669ElxGs0AhXqw7EiGZWOo9SeyxYMO1zGjHhVBD0qXitzDBaQuY4Zo7iWeQAaBC2pdAB2Lkad98E7c8b6VwoLMQqgZJJwABzJJ5Cs1YCqAMAAAcgNh9FYfpXxKROIQCK8jhVE1TQvtqiJJd8nsu2lNl2YcxzNW8fTrh7S9ULqPVyB7QQn5wjT9dSeJdF7S4mWeaFHkUEZIyHBXA1ryfA5Z5YFA9wfi8V3Es1u2pGyPAgjmrDuIpriFt20mTz1wjY/HiYjUpHfjzge4gjkxpzg3DoLdGitVVVV2LKp1aXbBIJJ2OCu3cMU4bhGdowwLoFZl71D50E+vSfoorLTIV4wp5B7FgT8opMPcCKktIE4ta7n4y2uY8Y27JST2cj9AocQgzxK2YHlb3OR6A0QHq3f6qaviWv8AhsiHC67uM/nBoic+oiPPtFEaaW2xL1i4yUKN3asHMefVl/0jWM6S8OEfErG4lKuJWa3kBUBQcEw4Xv3Y8yd1HoretWB8pt5qEccHbltnW+kA/i4otu1g8yXBA8ATtSFaTjfCZ5ZI5Le5+DlFdDmFJsh8ZI1eadh9Aq2hi0qFyTgAZPM47yfE86UjhgCORAI9R3FMvfRiVYS69aylwme0VXGTjw39/gaim7u0L/xkiDGMRlV9uSpIPtqkS9sLB2Rp0WVsGRpZDJK3ydbnJ2zsPT6al9I7uU6ba0IFxKCS55QQg4aUjvOeyo7z6jVPF5NbHTiRZJZDktK8rh2Y82wDjn6D7aqVe8UdZrSUxMGV4ZdLIdQOUbBBHOmeiTarG1P/ANPCPaqKP1VmujnA5rC6ntY5DJbSW7ypqI1RuCFAKjkTrPcNWPzTWi6E4Nha4OfiYx7cYP15oRRcZ4FfPcT9XeiKG4TsKeauukBFXOVyM5dTnxHKr7hvDJGshBfOZXeNklYbHD5GA2NyAQNXfjNYfpBwiS4i+6Zk7Ylhe1jz2Fh6wLGD3h2JVvRy58t30mjZ4epjbQ07rDqHNUbeUj09WsmPTiqFdHREIiIZzc4Yh5WkErFwBszDlgY2q1rHdEuCpZ3t1DAcwmG3cgvqKSZkXBHidJb2itkKlIMUKFCsqS/d6x7xUS85j2/aNS37vWvvFRLzmPb9o1itRW+SY/8AmF6PQ/1TH9tdZrknkt/+KXn+xL/fj9tdbrpwfQzxfUwnliIFnFn+Ur/dTUvgn4LB8zF9kVF8tIzaQjP/AMwD/wBKUfrqVwP8Fg+Zi+wK5ZdSuuPTidSTSxSDW4xRUKOhWmSaruJcBtrhg1xBFKy7BnQE48M949BqyoUESyCKDHEqokZCYUBVBwGICjwDL9NYnyjXcETLLPZrcpHpSQ6cEGU5GZMbaVQYB5mUVrIOAwpcPcKG6x9yC7FNWkKXEecByoxnwz4mqm96Q29nPcJenqxLpmRmQskqCKONkGAcuCh7Pgw8aqIHRfpPCsk0HwQ2UMUQuFZkEY6ohcmQDYEknBBOeXMb0zQ3PHnJy9tw5W7I21zlTuccifTuo/OINLW4k49NpVWi4bCwLnzXuGG4XI5D80cs5O5XHSoIVRVRFCqoCqqjAVQMAAdwq+SMfL5MeHmIxiNlbGBL1jFwflYJ0n1YxWesui3GYR8Gju1W3zpEgYErHv5oI1rt3A+3vrptzdLHjVq3zjTG8nLx0Kcc++oT8Qkfa3ibf+MnVoUXl+KwEjHfkFA284VN1dRgb/gXEeHzMOE5kgmCEhyrlZQoV3bWdmYjVkbb+gUL7ozf2mi5s5TNcuuLtWIYSsTqyobA0jzQBg4AxzNanTxQEoTaMCVImxIukfjIYd9R2xnUOdXMMZVQGYuwG7EY1HmTjuHo7quzTLdGeHXSCS4v213Ei6VRdOIo1ywRcbAknfnyG5qvs+kNm7cPdriNRCsjuGbBUiER4I551PsO/BIzitRxm9eJfiYXnkPmouFXPi8jdlR9dZjgHk2hkLycQVWld2cpCzJEgPJRjc75P1b98+QOIdPJLt/g/B4mkc7Gd1wkY+VpYevdscuRq44J0Sjht54JJOsnuUb4RL+O3WBlGM76R2sZ5nNaGw4fFbp1cEaxoPxUGN/E+J9JqvhtrkXjtmL4K6qdwxl1qukIO4JnLe30mgwFrxDjluotUtxJoHVpL1ZYaRkKRJqCYAxjI7hmnL/oDdxxfDFuGfiCuZXbVsVC+YpPMgDvwCDjGK6pQIps05Fwrp3dQmRprB5JZSrM/bj7KjEahShwgByADzZj31bw8X4ve4WG3WyQ+dLIDqAzvpD7/QvtFdFzSTTZpRdGuAJaKw1tNNJhp5nOXkO4XOScLzwM1hk4hxPhjNaxW3Xwq7GB+rkfEbElQGQ+nkdwc92K6Db2c63MjmVDbvhlQJ8YH0KhBflo7OrxyfAb2VNji8PRfi0fVyrGCqyGZLcyKUjcksD1LNgYJ5c9xVtcrxu7eJXjFuFfIlTSuglHRmPaJ8125ejlXUaFXaaU/Rfo8llEURi7u2uWRvOkc8z6B4D3kk1ciioxWVKoUBQqKS/d6194qJecx6z9o1Lfu9a+8VFvOY9Z97VmrFV5MTji12P5uU/9aP8AbXW65B5OXxxq5HjBMf8Aqw/trr9dOF6U4vqYLynIGe2BAIxOcMMjnEP1n6ae4F+C2/zEX2BTPlNfD25/Nm+sxU7wL8Fg+Zi+wteb+7L9Os6cT6QacFINdo50VCjoVpCaFHRVUFUPifC4bhQlxGkqg5Adc4PiPA1MNCgatrdI1CRqqIowqqAoA9AFOUdFRQpJpVJNQNtTL0+1MvQR2qRZc6Yas7xfi7rdx2yySRBoJJi0KK8srg6UijDKwHex27huBmppGtaiqt4FxDrI1SSRHuI0QXAQg6JcDWCF2Bzn9VWdVQFHQoUQk0RpRpJopJojSjRUQmio6KgAo6KjFAoUKAo6gS3d6194qLed3t95qU3d6194qJfd3t+0azWowQcrxVSCQfhcAyDjILx5G3d6K9B15w6QTNHeSSIAWjkikUEZBZVRgCMjbIrunRHpEl9biVRpPJ1BDANgHZu8b86cC+cXiz3ZXyqAmS3xv2J/rMWPcfoqdwQfwW3+Yi+wtQ+k9jBa3OqOIBrgO8rZJLOGJzvnH+kblipnBPwW3+Yi+wtc/wC7L9NT0RPFJNLpBrtGKKhQo6qE0KOiqoKio6BoCoUdCgKkmlGkmim2pl6famHqCr49cPFbzSQrrkSN2RcZywG23f449FYFrjVFa3tgGnu7fL3A0uzOGTE6yMBtg7KueROkYFdMan7M703pNKbolxCCaLNszyAkySStGya5XOXyWG7Z7hkKAByxV5SnNJoo6FHQqoSaI1C45xRbaFpGBY5VEReckjkKiD0kn6MmoHDuJTCSRbxoVVeoUMgZFE82omEM7HrCAYu1gZ1cvALo0VViXLy3LojFY7fqw+Ap62SRSxQkglQq9WdsHL+irOoCoqOhRBUKFGKKMUdEKOoEv3ese+ot73e37RqU3d6x76i3vL6ftGs1qOZ9Kmxdy5zjUhOOeNCZx6a3PkN+LW6XOVJikUeAdp8bd3ZVNqxfSM4v37+3Ccf0I62Pktutcl1gAaRF2VOdHWS3UugkDmvWEbbbVz4Xra4nk0/Ta0ElxCG7opPrZf2Ung34Nb/MRf3a0jp/PomiOcfFP9pae4R+DQfMxfYWszr5/r6anTibTZp2mzXojnUTil4IYmkYgBRks2yqO9mx3Dn4nkNzWQ4b0lvvhLQtFDdLhG1QnqHg6wMUE0cjNpyFJwCSB4narDynWDz8NnSPzhocKPx9DqxXHecDYeIFZXhfHrczS3kdwpa6a2/g5L9cghQRsgVcl5Gy2kAEchkhjjUZrbxcc/hc0EpREijtzrJ065JywA3OBuAAOeTVw8gBAJALZCgkAsQMnA78AE1yHyhDW/EjIihlt+HndWJQmRQwVyMfjEZHMZ8DV6lss3GphPIUeIWktvjUGIWMiVI9WR1bFjrwN8d2CRdJte9OOLy2iwTxjVEs4WdOTOkgKrhvQxzjvOO7NJt+kEx4l8EeOMRPb9ehDHWuGZTq2wxJHIbDxPfWeWC3Bs1kZ5FCSx9lSQp1MMs+BkkAHG+2fHFRFuI/u5bPqYrJYnqiC5EhLSYAx5wK5PgdjzwaDoXWrq0ahrxq05GrTnGrTzxnbNU/A+k0Vz8JIKottNJEWMikMkYGZc8lQktg+A5+GB4ZIDPZyytGZhxG7ikkOS+MN1cbOTnx0qfFcd9TOGKhs+Nq6KWFxeyBWjbAymYzgjxGVHMYzTRt0oyDOnIzjVjIzp5Zx4bHem4rlHxodW1KHGlgcq2dLDHMHBwfRXM+jTJLPGD1cmrgkSYZC2plOGX87GMN6sd1RoVROAvNbgLdJGkUsqBlkVfhA1RlxuDjGR4YztimjbddLePfBrKa5h0SGPCjtZXWZFjOrT8ktuPRjaraSuRdJdCR8XWLqwjfc9kWNSFIbQzMoGwUnctyJ9ldZimDqrKchgCCAQCD3jO+Kliwhqfs+dMNT9nzrNU41Ec4OOeNs7b929G1AVRi47XiSOCgHWzAGVmZTbQk514i1Fy64AXBwcnO2w1sJdIx1p1uB2ii+cc7YUd+MeHsqRR1WWWv2e4uYWkt51htmMqgopMs5BVDgMdKoCTvuSRtgbzb2SZ5rYrG4iDStICI86gAsWRq7I7bNnOexjvwbuol4OsjkSKQK5Vk1DDdWzAgErnu5425UGNsIJmtWmgaXVd3TyFgdWiHWdDaQVY6o4o07LA4fORitdw4ERKG15AwesOXPpPaPPnjJxmkW8sMPVWyuisEVY4iw1lEUgELzOyH6D4VNpQmhR0Kik0dCjoAKVRCjqKS3d6x76iX3L6fealt3esVFvhsP6XvNZqxzLpkQLqb1R42z/FpXUPJJ0WktIppLhWV7hlfS4wyhdRGV7t5CMeiuX9Oh/CJj+ap+hB+yvSIqcGfytXiXwjnHleGPgzDZj1oz+aNBx9Jq24X+Dw/MxfYWqfyyH8FHz5+jqv21c8MH8Hh+Zi+wtZvUrpOnEymzTtZnygPKthNJBIYniCygjvEbBip9BAwfHkdia6xyqz4vYmZNAZl7StlHKHsnIwwB7wDyIOMEVmrzozMToiIQGR5DMojDaXYEQk4EgjUM42bJUKMjOzadJbpjw6YJH1F0yxSxgEyB5I9fWBvkjDHHcBvz7OksOIF7i4iLwERmPSsblpVDLluuTku/LHdWmQ4nwhLiNYpgHjyhkBH+l6s6kVvzdW5GfR3mp5QZzgZxjON8HcjPhsNvRVLxfpFGttdSW0kUslvG7FQ4fS6g4DhTnGfcRTd10nijtJJi8byQQo0iawp6x0DKh+SWOw2oJXHrKSZVVHKpn41QqP1iZXKlXIGCodee2oHBxVBD0cuVlLdaxZguJXEbtAVZMrE2exGyLjSsYJPNtga0VrxqI2yXDyxrGyKxfWAgYjtDUT3Nkeyp0MquAyMGU8ipBB9RHOqD6seA56uQ87ln1476ML4DnufSeW/sAqh4v0rgiguJYpIpXtwQ0YkHn9ynHp9xHMVM6OTPJCJJJkm1kurRoEVVP8AF7MdRU5GfRQWKxgYwAMDSMADC7bDwGw29FIaMYIwMHORgYOrzsjvzk1lulXSSRTdQWpEctvbtO8joHAwjOFRc4yQvnHIGRse6rs+lV28/Di3U9XeIweMK2zJHHIzh+ee3svIbg55ho23MkSnOQDkYOQDkb7HxG529NNvRXd7HGUWSREaQ6UDMFLnwUHnUG841bxlxJNGpj0CQM4BQv5mod2agkNUiz51Gzncbg8iO+pFnzrNU41AUGpJXIIPIgg+2qK2DpFbs8iGRVMZYFmZAp0DLkMGIGPBsHYnGN6s4JldQyMGVgCrKQysDyII2IqiPQ+1PVgqxjjVF6rV8W4jz1ZkGMvp1MQCcZJOMkmrr4PhNEZ6vngqASCTkntAgkkk7g86rKl6X3L6YraFikt1IIgynDJEo1TyKe4hBjPiwpuPh62kw6nqlM5hgijwVCwwq7yHsgl5O1K2TgebnvJkLwBhKZjdTmQroDMtudKZyVQdThQTjONzgZzgU/ccH1vFIZpesiEgV/i8kS6dWRowPMG4APPxqik4DcQyTvLIWM0s05hBVyohixbhgQunkh3J260/K3sh0mtzEZQ0nVhlXV1E2CWBKlex2lwM6hkcvEUdj0cSKLqhJKcQtAj5VXijYDPVlFADEqp1YJyo8KSnR1Pg727O7I6GMdmJCgKlCUEaAasE7kE+ygbm46Dc20UerTJG0znqpM6DpWIEaexlnJJOMaMHGasLbicUhUI2WdGdRg5KowRz7GIHtqE/DUhdrmS4l2iRJC3V4ZIy5GdMeoZaQnC4ycDHdVf0V4WI55iju8cEcVnEzlfxO3KF0qBgFkUnGdSNmoNRR0KFRRijohSqKQ3d6xUe95D1t7zUlu71io995o9be81irGRitkl43bxyoHRz2lYZVtMEjDI790H0V2+uNcO247benP8Acyiuy1rg+V+Ti+c+HM/LKe1aeq4/yav+Gj4iH5qL7C1nvLLjVa57luD9cArR8NHxEPzUX2Frnl1K6zpxJrJ+Urh6y2E+oOxRGZFTXvJjCkqm7AZJwdu88q11U3SKxkljxCcOp1L29G4IPn6GwdiM6fxjgg710jlXPeD8WEY4TND1nVuZLWYhJGDEpGFTGDkh1OCvyT3A09xZWFxxwDstJZwOg6tssohIYgg+OVJ+V6sVoeIdHJpCsgbDoWZIhKRCxcEESqqggZ0405I07b71pUhYRqms6wiqZCMkkAAtg953O+dz31vbOnI2cFbvSVJfg1uV0wsC4CqrsozkgYOW5cj+LvIjhcLxNVXc8NshoWBlbJgwR1ecqfOz4Zz3b9C4XwRkdJbmX4RNGkkaSdWsR6qRg2llTZiNIGdu/beplpw5I3kkAzJMQZH720jSi+hVAwB6zzJNNppiOJdXInDJHlkikWFo1PwZ2B66ER7qVOhiyjTq2OGO9WsqzngriVCtx8DkUoqYbVoZQAiciRjYcieXdWtoqK44IWe0nnj0mH7kQQFxGQDLGyh0zq3YaSCfV7eq29wI7ZHlOyxRliFJydIHZQZJJOwUZJyBvSuL8OW4heF9kkGlsc9OQWA8MjIz6adurcOhQEpsMMmAUIIKlcgjIIB3BG1EcrWxtLj7ovbKzOYJE+DmKUyq6RyN1smoee0gTA33HsEThiRp9xpFifQHk6zTEzEyPHEFOkDJy0bkEDB0EjODW/l6OTaY0S5yi5Vw8e5jJXBTQw0ygKwD/nk9wxHuOikrh1a5ZusKrI7/ABmqFHLxhYm7CSAaF1bggMSpLGqMh0zRjJxYOM4+50iBomfTGMa2U5IUDLgkbHteNO9KrUyTcS6tM/wK3K/EN8vUcE8j2W+j80109VwoBJYgAFjjLYHM4GMn0U09TZpQWM0TTRFWk1m2yqYkSIx6l7WgjSGzjGd8GtBZ86jmpFnzrFaONRCg1ExwCcZ25ePoqhYpM8yorO7BVUFmYnAVQMkk+GKxkXFb9XBEDu8wDLAyt1cOrPn3JAC6MbrjJzt8o6ecBrZheKAGRllVcsCGypwBk7g8hnGe/nVZRLrjTiIzCIJEo1F7hzGSu2CsSI775ACnS2SBiih4vKtwkFxCE61WaKRJC6syDU6OGRSjAb94OD4VUsTdpaW8TyuIXjkuJpIJYQ3UKSmRKo1M0mg4GfNOau76wkK6lkzMqkRsUXSmojWwjwdTFQRv6hpyTVFkabkkAxqIGo6VycZbBOB4nAJ9hrLQcZmaK2DmWMypI8svwZmZHUKVhVNGNXbxqIIPVsBudq7iXELjVD1jmOeCzaZgkQkLXM5KRKI8EA4RwTyAY7gHIaG5liVgVdQynYqwBBHpB50UUaooVQqKo2CgKqj0AbAVnIuKTPcopLJGqQ6wIXBklcFn0BoiTHugzqTT2s57q/idzcmC7hkdjIWjgRhAdISbQJHDqgyAJWHj8UTgZ2mhs4JldVdCGVgGVhuGUjIIPgRS6x/FeOS2ylYw7fERLAWgZVeaWUxx5GBoCgLnJGdS7ZO+xxRRilUkUqopLd3rFMXo7I9be81IbmPWKYvR2R6295rFWMpCSOOWeOW31pMK7TXGAccasyfBPr60Cuz1rg+V+Ti+3w5h5Yz27b/Yn+sw1peGj4iH5qL7C1mPLM2Hts/Jm98darho+Ih+ai+wtcr1MnWdPH9pNMsKfIppq6xypFEaOiNVCaKjojVBUVCioDoqFFTaBSTSiaQabNEPUd6feo71Ay1SLOormn7Nt/ZUqnmNAGksaANUOA0rNIFHVTQyaI0KImhokmq6wsSk1xKxBMzJpx+LFEgVFJ8dRkb+lVgaKhoM0M0KFQU81jNNKvXdWII5hMgViWfQoESupUAYYlycncLVyKKjFNqUKVSRShUQluY9Ypm980etveafYbj1j9dNXo7I9be81mtRkboY4vZf7j+8cV2muM3o/wDNrH/cf3r12arwPdeL7OU+Wt8SWmfkT++Kthw84gh+ai+wKd6X9EoeIKolLI6atDpjID41AgjBB0r9HOsqvkox5t2fbBn/ADBWc8Mue5Sb23jnjcJLdaa8009Zc+S6TuvR/Zj++qUOgl2Nl4kwHzL/AL+k5/fH/Yl5Py/xdmkmqtehd4P9ZH+oP65jSvvQv+7iI9trn/NrX8vx+mdY/l9rCiNQl6K34/1gh/4QfvKX97N//Lov7J//AEq/y7fSax7/AH/w+aFNDo3ffyyA+u1P6paMdHr7+U2x/wCGf99Tx7Hh3+zlFQHAb38va/2eX99SvuHeflbY/wC5lH+ZTx7J4dyDSTSzwS9+Xa/oSj/FSG4JffKtfolq6vY8O5p6jyU9LwHiB5PZj1iY1SS9H+Onv4b7GuP1rTV7Hh3S5Gpyzk3Pq/ZVTb9DuMysRNc21su2DHH1xPsYD399SP8AwvvDu3FmJ8RaAY9WJalxyJYsy9KVqpp/JxxNATBxUO2OyssGkE+BYs+B7D6qkW3RDi4Uaru1LY3zEzDPrCrn6BV5abi2U0rNRrboxxPPbubPHot5Sf70VPj6N3f41xb+y2k/f01ex4dzJpNTh0cuO+eH+zv++pY6Nzd88f8AZ2/fU1eyeCsJos1a/e1J+XT+ob97S16Nt3yj2REf46apuKbNDNXf3tn8r/yf+qlDo5/Of8n/AO6ctNxRZpQNXf3uD8of0R+2j+90flD+iP205abilFLFW46O/wA6f0R+2lfe/wDzjforTlpuKY8x66avR2R6299XcvR3I2mdTzyFTI/SBH1VT33k5SYnrbu7YE5064wu/gmjArNxy9o1Lj71jLudW4vY6GVsNEp0sDghycHHI712msZwHybWlrMsytNI6HKiRl0hu5sKoyR6a2db4WNxninEyl8goUKFdHMKFChQChQoUAoUKFAKFChQChQoUAoUKFAKFChQChQoUAoUKFAKFChQChQoUAoUKFAKFChQChQoUAoUKFAKFChQChQo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data:image/jpeg;base64,/9j/4AAQSkZJRgABAQAAAQABAAD/2wCEAAkGBxQSEhUUEBQVFBQVFRQUFRUUFBcUFxQUFBcWFxQXFxQYHCggGBolHRQVITEhJykrLjAuGCAzODMsNygtLisBCgoKDgwOGhAQGiwcHBwsLCwsLCwsLCwsLCwsLSwsLCwsLCwsLCwsLCwsLCwsLCwsLCwsLCwsLCwsLCwsLCwsLP/AABEIALEBHQMBIgACEQEDEQH/xAAcAAAABwEBAAAAAAAAAAAAAAAAAQIDBAUGBwj/xABWEAACAQMCAgUGBwoKCAQHAAABAgMABBESIQUxBhMiQVEHMmFxgbEUI1JzkaGyFRY0QlNiksHR0yRDVGOCk5SzwsMzRXKDhKKj0hcl4vE1RGR01OHj/8QAGAEBAQEBAQAAAAAAAAAAAAAAAAECAwT/xAAoEQEBAAIABAYCAwEBAAAAAAAAAQIRAxIzUSExMkFxsVKBIkOh0SP/2gAMAwEAAhEDEQA/AOudJ+OpZW7TyAsFKgKuMszHAGTyHp8BXPYPKxPIcR2YPgFZ5D/yqPdWj8rSg2G/5WP/ABU10Z/A7fH5JPdXn4meXNqXT0cPHHl3ZsxadLOJyEYsIlB31STlB7V0lx+jUz7v8S/k1n/apv1W9TRSWqzLLuzZOyKOkHEP5PZ/2mf/APHpa9IL7vt7X2XEv64acNJNa3WdTsV98N3+Qg/r3/dUPvhuvyEH9fJ+6ps0k03TUSV6Q3HfDD7JnP8Al08vSCXvjj9jsf8ADVa+cHAycbDlk929VnR7jAuoydJjlRurmibzopR5y+kd4PeKbqajUjjz/IX6TQ+7z/IX6TVTR4pumotDx5/kr9f7aT93n+Sv1/tqrJ+vl6aBFN01Fm3SF8HCLnuOTjPq76qJuPX4OVe0I8Dbyg/pCc+6gwplxTdNQvh3Su9WY/C47d4NPZ+D6xKHzzIlbSVxnvBqde+UW0hwJRcKTyAt3fP9JAR9dY+x4ys1xcwYw1uyDn5yuoOfY2ofRT3AOJJNcXEQ863YKfSGQHP6Wsez005rDUq1vvKczAix4fdzNthpUFvGf6TEk/QKcsOnV8/+k4YI/wDjYz9Qj2o2WjApz05YtLfpVMfPtVX1XGr/ACxUkdJT3xD+s/8ATVJijxTmpqLv75P5r/nH7KQ3SnH8Q59Tp+s1TEUnFOamotZOmDDlaTN6pIP1yCor9OnH+r7r2SWp/wA6sj0j6Ti1mt49BYSOolYZxFG5KIxPIZbPPuRqtOMXckMeuKIzYYa1U4YR762UfjMByXmavNTUWUnlFYc+G3vsELe6SosnlUC8+G8Q/qlPuaovDbtpXkZWjaAaBHpBLNqRJNZbOMEOMDFT3YAZJwBzJOAPWac1NRDfywxjzrC9X/aRB72phvLbbDnbXA9ZiH+KpXD+IxzgmBxIqnSWXJUnwV+TezNSiuedS5ZLJiq18t1qf4iX9OL/ALqWPLXa/kJf0o/+6p5tkPNFPrUUR4fEecUf6C/sqc2XddY9kQeWi0/Iy/pR/wDdSv8AxktiOzbzMfAGP/uqQeHQjlFGNxyRR3j0VFv+HQsy64o2AzjKKcbn0Vnmy7rrHstehPlEXiMzQi3kiKqWDahIuAcEOQBoO+3PPjW4rlfkVIEt8oAAzFjAxyacY91dUrrw8rljuscSTHLUYryt/gPrmj/xU30c/A7f5lPdSvK7+BL8/H9l6T0eH8Et/mY/dXDPq/p2w6f7WNJNHSDW4xQNQeMpMYJRbELMUYRltgHI2PI8qm0DWmXP+FtxovaPMItGpo7iPYMF1HMj4OCcL2dHo2wa2fFpmjhkeMamVGYAkDJAzzbYe3as50q6StaXtpGFeRJUmUxRgFmkJTqsA47wRnOO0fCtFcQySQ4JEUhCnK/GKjAhsb41rtg8sjPKqiPwCZ3hDSJImokosxBl0HcGQKAFbc9kcgBnfICFsVF4ZU2ZoNEuOTYcdST6QOtGfD1VKsYZRkzSrIe4JF1Sj04LMSeffj0d9PQxacnOSxyT9QHoAAA/96KquM8WS3lh63Xpk1omhS+qYlNKkL3ldeM7bGrimop0dmCsrNG2GAIJRiM4I7jg/Qar+Pm40jqJobdAGMs0y6yoGNOlSQvjkse4bUCOIy3C3MfVQq8TJpaVpAvUdvMhK821KBjHeozgb0zd9K7ZW0RuZ5Pydspmb26eyvtIrMsbOY9uS84rICBpjD9Tn1R6IgPHJNXVrDe40W0FrYRd2r42T0fFxaUB9bGmkLa6vZt1jjso+95yJZceIiU6E/pMfVUzh9qsIKtM8sjsctK4LMyjdVUYCgDfSB6aYj6MqxD3cst06kEdY2mIMOREEeE+kGmuJwSvcp8GZI+rGZi2Dr17AGPTknSrYbUvPvxgBRcLsieMXshYqVSABdsOjxjJPpDRrv6/Gn+BWBHGLqVSwxDCSvMSK6EHv2IaNcepvGnbc44tOOeu1hfPydLlce3Oak8MYLxh1ye3ZI2O7sSup+gEfSalIvrW7EhbAI0kA5xkMRkqQCcEZx7sjepCnPLf1VS8G4fGZ5bkljca2jkBOkIV5LpXGoadJDNqOkjBAwBR9B794Li8sbhh8S7TxMxwOpc6m3PIdpW9Go00baTjXHI7XQHV3LnzY01lUBUPI3yUXUuT6RSeknwoIj2WhmjfXJG5x10YVsxqcHDEkY5b4qh6Rxi90SITB1bEWs2PjLic7hUjPOHKgknnpzsoJO0A8dz4+JqjO8Km+FXJuEmk6pYo+riDaUPWB9TSJ8sEMuDy0+I20FRLHhcULStEukzP1j+BbGCQO7O5PpJqusuMTvc9U1r1cRV2WR5l1sq4AJgA1LksOZGO/faoI/TqxVrK6bGG6sSau/MB1pz7tjt+cfGp93xlYoo5GWR2kClI44y8jEqD5q8sZ3JIA8eVDpTFrs7lfGCX7Bqja+kNtw4M8kUU8cSyzRAag7Rp1SaiDoDsT2gO4DbOaojC9ktw+lYOHRyO0mbmQTSszAZ6u3Q7ctlyeXKmooOvOoQXXEDth7si2th6VhIAI/oH11quG8At4DqjiGs85HzJIxPPMj5b66spJAoLMcAAkk9wG5Jps0hcIimVT8IMQORpSFSEjUDzQTux9OB6qsKTG2QDgjIBwdiM9xHjSqgMUqiFCoon/WPeKi3fnD2/aNSm7vWPeKiXfnD2/arFaiu8jhxdXw/2fqkk/bXV65L5Ifw6+HoP961darpwfSzxfUwHlpYixjx33MYP9XKf1Cnejv4Hb/MRfZFF5YvwOL/7lP7qal8C/BYPmY/siuWV/wDS/Drj058p9INLpBrcYoqrekHEzbxgxp1k0jCKGP5crZxk9ygAsx7gpqyrOdNujkl6kSwzm3aOQvrAOd1K4BVgR5x+mtRmsr0u4ZHapBcTy9bfC5ind9OWaOI5kVEH+jhRTnw2GeYrbdJOPRWUBnmyVBAULgs7NyC59GT6gaznA/J0kKTmeZ5554nhMrZGhXGDpBJJOcbk93dvmm4D0+jtk+CcVjYT22Yw+jXqCjSp33DaTjVyI3zvWvNk1F5Vp530WdiZCAWxrZ2KjAzpRdtz6edSIfKq0Ugjv7OSA7EkE6gCdj1bgEj057qzl2jcRuvhHBLV4Gh1M0oZYw74yBoHZDHcYB31b7VH6OX9isrvxlbh7pXyTLl0yDsCmzZ9DZG1XUNtuYlteMRzkMYuIRhUfLL1cwUdll2BDALswJyfRV/fcD669ElxGs0AhXqw7EiGZWOo9SeyxYMO1zGjHhVBD0qXitzDBaQuY4Zo7iWeQAaBC2pdAB2Lkad98E7c8b6VwoLMQqgZJJwABzJJ5Cs1YCqAMAAAcgNh9FYfpXxKROIQCK8jhVE1TQvtqiJJd8nsu2lNl2YcxzNW8fTrh7S9ULqPVyB7QQn5wjT9dSeJdF7S4mWeaFHkUEZIyHBXA1ryfA5Z5YFA9wfi8V3Es1u2pGyPAgjmrDuIpriFt20mTz1wjY/HiYjUpHfjzge4gjkxpzg3DoLdGitVVVV2LKp1aXbBIJJ2OCu3cMU4bhGdowwLoFZl71D50E+vSfoorLTIV4wp5B7FgT8opMPcCKktIE4ta7n4y2uY8Y27JST2cj9AocQgzxK2YHlb3OR6A0QHq3f6qaviWv8AhsiHC67uM/nBoic+oiPPtFEaaW2xL1i4yUKN3asHMefVl/0jWM6S8OEfErG4lKuJWa3kBUBQcEw4Xv3Y8yd1HoretWB8pt5qEccHbltnW+kA/i4otu1g8yXBA8ATtSFaTjfCZ5ZI5Le5+DlFdDmFJsh8ZI1eadh9Aq2hi0qFyTgAZPM47yfE86UjhgCORAI9R3FMvfRiVYS69aylwme0VXGTjw39/gaim7u0L/xkiDGMRlV9uSpIPtqkS9sLB2Rp0WVsGRpZDJK3ydbnJ2zsPT6al9I7uU6ba0IFxKCS55QQg4aUjvOeyo7z6jVPF5NbHTiRZJZDktK8rh2Y82wDjn6D7aqVe8UdZrSUxMGV4ZdLIdQOUbBBHOmeiTarG1P/ANPCPaqKP1VmujnA5rC6ntY5DJbSW7ypqI1RuCFAKjkTrPcNWPzTWi6E4Nha4OfiYx7cYP15oRRcZ4FfPcT9XeiKG4TsKeauukBFXOVyM5dTnxHKr7hvDJGshBfOZXeNklYbHD5GA2NyAQNXfjNYfpBwiS4i+6Zk7Ylhe1jz2Fh6wLGD3h2JVvRy58t30mjZ4epjbQ07rDqHNUbeUj09WsmPTiqFdHREIiIZzc4Yh5WkErFwBszDlgY2q1rHdEuCpZ3t1DAcwmG3cgvqKSZkXBHidJb2itkKlIMUKFCsqS/d6x7xUS85j2/aNS37vWvvFRLzmPb9o1itRW+SY/8AmF6PQ/1TH9tdZrknkt/+KXn+xL/fj9tdbrpwfQzxfUwnliIFnFn+Ur/dTUvgn4LB8zF9kVF8tIzaQjP/AMwD/wBKUfrqVwP8Fg+Zi+wK5ZdSuuPTidSTSxSDW4xRUKOhWmSaruJcBtrhg1xBFKy7BnQE48M949BqyoUESyCKDHEqokZCYUBVBwGICjwDL9NYnyjXcETLLPZrcpHpSQ6cEGU5GZMbaVQYB5mUVrIOAwpcPcKG6x9yC7FNWkKXEecByoxnwz4mqm96Q29nPcJenqxLpmRmQskqCKONkGAcuCh7Pgw8aqIHRfpPCsk0HwQ2UMUQuFZkEY6ohcmQDYEknBBOeXMb0zQ3PHnJy9tw5W7I21zlTuccifTuo/OINLW4k49NpVWi4bCwLnzXuGG4XI5D80cs5O5XHSoIVRVRFCqoCqqjAVQMAAdwq+SMfL5MeHmIxiNlbGBL1jFwflYJ0n1YxWesui3GYR8Gju1W3zpEgYErHv5oI1rt3A+3vrptzdLHjVq3zjTG8nLx0Kcc++oT8Qkfa3ibf+MnVoUXl+KwEjHfkFA284VN1dRgb/gXEeHzMOE5kgmCEhyrlZQoV3bWdmYjVkbb+gUL7ozf2mi5s5TNcuuLtWIYSsTqyobA0jzQBg4AxzNanTxQEoTaMCVImxIukfjIYd9R2xnUOdXMMZVQGYuwG7EY1HmTjuHo7quzTLdGeHXSCS4v213Ei6VRdOIo1ywRcbAknfnyG5qvs+kNm7cPdriNRCsjuGbBUiER4I551PsO/BIzitRxm9eJfiYXnkPmouFXPi8jdlR9dZjgHk2hkLycQVWld2cpCzJEgPJRjc75P1b98+QOIdPJLt/g/B4mkc7Gd1wkY+VpYevdscuRq44J0Sjht54JJOsnuUb4RL+O3WBlGM76R2sZ5nNaGw4fFbp1cEaxoPxUGN/E+J9JqvhtrkXjtmL4K6qdwxl1qukIO4JnLe30mgwFrxDjluotUtxJoHVpL1ZYaRkKRJqCYAxjI7hmnL/oDdxxfDFuGfiCuZXbVsVC+YpPMgDvwCDjGK6pQIps05Fwrp3dQmRprB5JZSrM/bj7KjEahShwgByADzZj31bw8X4ve4WG3WyQ+dLIDqAzvpD7/QvtFdFzSTTZpRdGuAJaKw1tNNJhp5nOXkO4XOScLzwM1hk4hxPhjNaxW3Xwq7GB+rkfEbElQGQ+nkdwc92K6Db2c63MjmVDbvhlQJ8YH0KhBflo7OrxyfAb2VNji8PRfi0fVyrGCqyGZLcyKUjcksD1LNgYJ5c9xVtcrxu7eJXjFuFfIlTSuglHRmPaJ8125ejlXUaFXaaU/Rfo8llEURi7u2uWRvOkc8z6B4D3kk1ciioxWVKoUBQqKS/d6194qJecx6z9o1Lfu9a+8VFvOY9Z97VmrFV5MTji12P5uU/9aP8AbXW65B5OXxxq5HjBMf8Aqw/trr9dOF6U4vqYLynIGe2BAIxOcMMjnEP1n6ae4F+C2/zEX2BTPlNfD25/Nm+sxU7wL8Fg+Zi+wteb+7L9Os6cT6QacFINdo50VCjoVpCaFHRVUFUPifC4bhQlxGkqg5Adc4PiPA1MNCgatrdI1CRqqIowqqAoA9AFOUdFRQpJpVJNQNtTL0+1MvQR2qRZc6Yas7xfi7rdx2yySRBoJJi0KK8srg6UijDKwHex27huBmppGtaiqt4FxDrI1SSRHuI0QXAQg6JcDWCF2Bzn9VWdVQFHQoUQk0RpRpJopJojSjRUQmio6KgAo6KjFAoUKAo6gS3d6194qLed3t95qU3d6194qJfd3t+0azWowQcrxVSCQfhcAyDjILx5G3d6K9B15w6QTNHeSSIAWjkikUEZBZVRgCMjbIrunRHpEl9biVRpPJ1BDANgHZu8b86cC+cXiz3ZXyqAmS3xv2J/rMWPcfoqdwQfwW3+Yi+wtQ+k9jBa3OqOIBrgO8rZJLOGJzvnH+kblipnBPwW3+Yi+wtc/wC7L9NT0RPFJNLpBrtGKKhQo6qE0KOiqoKio6BoCoUdCgKkmlGkmim2pl6famHqCr49cPFbzSQrrkSN2RcZywG23f449FYFrjVFa3tgGnu7fL3A0uzOGTE6yMBtg7KueROkYFdMan7M703pNKbolxCCaLNszyAkySStGya5XOXyWG7Z7hkKAByxV5SnNJoo6FHQqoSaI1C45xRbaFpGBY5VEReckjkKiD0kn6MmoHDuJTCSRbxoVVeoUMgZFE82omEM7HrCAYu1gZ1cvALo0VViXLy3LojFY7fqw+Ap62SRSxQkglQq9WdsHL+irOoCoqOhRBUKFGKKMUdEKOoEv3ese+ot73e37RqU3d6x76i3vL6ftGs1qOZ9Kmxdy5zjUhOOeNCZx6a3PkN+LW6XOVJikUeAdp8bd3ZVNqxfSM4v37+3Ccf0I62Pktutcl1gAaRF2VOdHWS3UugkDmvWEbbbVz4Xra4nk0/Ta0ElxCG7opPrZf2Ung34Nb/MRf3a0jp/PomiOcfFP9pae4R+DQfMxfYWszr5/r6anTibTZp2mzXojnUTil4IYmkYgBRks2yqO9mx3Dn4nkNzWQ4b0lvvhLQtFDdLhG1QnqHg6wMUE0cjNpyFJwCSB4narDynWDz8NnSPzhocKPx9DqxXHecDYeIFZXhfHrczS3kdwpa6a2/g5L9cghQRsgVcl5Gy2kAEchkhjjUZrbxcc/hc0EpREijtzrJ065JywA3OBuAAOeTVw8gBAJALZCgkAsQMnA78AE1yHyhDW/EjIihlt+HndWJQmRQwVyMfjEZHMZ8DV6lss3GphPIUeIWktvjUGIWMiVI9WR1bFjrwN8d2CRdJte9OOLy2iwTxjVEs4WdOTOkgKrhvQxzjvOO7NJt+kEx4l8EeOMRPb9ehDHWuGZTq2wxJHIbDxPfWeWC3Bs1kZ5FCSx9lSQp1MMs+BkkAHG+2fHFRFuI/u5bPqYrJYnqiC5EhLSYAx5wK5PgdjzwaDoXWrq0ahrxq05GrTnGrTzxnbNU/A+k0Vz8JIKottNJEWMikMkYGZc8lQktg+A5+GB4ZIDPZyytGZhxG7ikkOS+MN1cbOTnx0qfFcd9TOGKhs+Nq6KWFxeyBWjbAymYzgjxGVHMYzTRt0oyDOnIzjVjIzp5Zx4bHem4rlHxodW1KHGlgcq2dLDHMHBwfRXM+jTJLPGD1cmrgkSYZC2plOGX87GMN6sd1RoVROAvNbgLdJGkUsqBlkVfhA1RlxuDjGR4YztimjbddLePfBrKa5h0SGPCjtZXWZFjOrT8ktuPRjaraSuRdJdCR8XWLqwjfc9kWNSFIbQzMoGwUnctyJ9ldZimDqrKchgCCAQCD3jO+Kliwhqfs+dMNT9nzrNU41Ec4OOeNs7b929G1AVRi47XiSOCgHWzAGVmZTbQk514i1Fy64AXBwcnO2w1sJdIx1p1uB2ii+cc7YUd+MeHsqRR1WWWv2e4uYWkt51htmMqgopMs5BVDgMdKoCTvuSRtgbzb2SZ5rYrG4iDStICI86gAsWRq7I7bNnOexjvwbuol4OsjkSKQK5Vk1DDdWzAgErnu5425UGNsIJmtWmgaXVd3TyFgdWiHWdDaQVY6o4o07LA4fORitdw4ERKG15AwesOXPpPaPPnjJxmkW8sMPVWyuisEVY4iw1lEUgELzOyH6D4VNpQmhR0Kik0dCjoAKVRCjqKS3d6x76iX3L6fealt3esVFvhsP6XvNZqxzLpkQLqb1R42z/FpXUPJJ0WktIppLhWV7hlfS4wyhdRGV7t5CMeiuX9Oh/CJj+ap+hB+yvSIqcGfytXiXwjnHleGPgzDZj1oz+aNBx9Jq24X+Dw/MxfYWqfyyH8FHz5+jqv21c8MH8Hh+Zi+wtZvUrpOnEymzTtZnygPKthNJBIYniCygjvEbBip9BAwfHkdia6xyqz4vYmZNAZl7StlHKHsnIwwB7wDyIOMEVmrzozMToiIQGR5DMojDaXYEQk4EgjUM42bJUKMjOzadJbpjw6YJH1F0yxSxgEyB5I9fWBvkjDHHcBvz7OksOIF7i4iLwERmPSsblpVDLluuTku/LHdWmQ4nwhLiNYpgHjyhkBH+l6s6kVvzdW5GfR3mp5QZzgZxjON8HcjPhsNvRVLxfpFGttdSW0kUslvG7FQ4fS6g4DhTnGfcRTd10nijtJJi8byQQo0iawp6x0DKh+SWOw2oJXHrKSZVVHKpn41QqP1iZXKlXIGCodee2oHBxVBD0cuVlLdaxZguJXEbtAVZMrE2exGyLjSsYJPNtga0VrxqI2yXDyxrGyKxfWAgYjtDUT3Nkeyp0MquAyMGU8ipBB9RHOqD6seA56uQ87ln1476ML4DnufSeW/sAqh4v0rgiguJYpIpXtwQ0YkHn9ynHp9xHMVM6OTPJCJJJkm1kurRoEVVP8AF7MdRU5GfRQWKxgYwAMDSMADC7bDwGw29FIaMYIwMHORgYOrzsjvzk1lulXSSRTdQWpEctvbtO8joHAwjOFRc4yQvnHIGRse6rs+lV28/Di3U9XeIweMK2zJHHIzh+ee3svIbg55ho23MkSnOQDkYOQDkb7HxG529NNvRXd7HGUWSREaQ6UDMFLnwUHnUG841bxlxJNGpj0CQM4BQv5mod2agkNUiz51Gzncbg8iO+pFnzrNU41AUGpJXIIPIgg+2qK2DpFbs8iGRVMZYFmZAp0DLkMGIGPBsHYnGN6s4JldQyMGVgCrKQysDyII2IqiPQ+1PVgqxjjVF6rV8W4jz1ZkGMvp1MQCcZJOMkmrr4PhNEZ6vngqASCTkntAgkkk7g86rKl6X3L6YraFikt1IIgynDJEo1TyKe4hBjPiwpuPh62kw6nqlM5hgijwVCwwq7yHsgl5O1K2TgebnvJkLwBhKZjdTmQroDMtudKZyVQdThQTjONzgZzgU/ccH1vFIZpesiEgV/i8kS6dWRowPMG4APPxqik4DcQyTvLIWM0s05hBVyohixbhgQunkh3J260/K3sh0mtzEZQ0nVhlXV1E2CWBKlex2lwM6hkcvEUdj0cSKLqhJKcQtAj5VXijYDPVlFADEqp1YJyo8KSnR1Pg727O7I6GMdmJCgKlCUEaAasE7kE+ygbm46Dc20UerTJG0znqpM6DpWIEaexlnJJOMaMHGasLbicUhUI2WdGdRg5KowRz7GIHtqE/DUhdrmS4l2iRJC3V4ZIy5GdMeoZaQnC4ycDHdVf0V4WI55iju8cEcVnEzlfxO3KF0qBgFkUnGdSNmoNRR0KFRRijohSqKQ3d6xUe95D1t7zUlu71io995o9be81irGRitkl43bxyoHRz2lYZVtMEjDI790H0V2+uNcO247benP8Acyiuy1rg+V+Ti+c+HM/LKe1aeq4/yav+Gj4iH5qL7C1nvLLjVa57luD9cArR8NHxEPzUX2Frnl1K6zpxJrJ+Urh6y2E+oOxRGZFTXvJjCkqm7AZJwdu88q11U3SKxkljxCcOp1L29G4IPn6GwdiM6fxjgg710jlXPeD8WEY4TND1nVuZLWYhJGDEpGFTGDkh1OCvyT3A09xZWFxxwDstJZwOg6tssohIYgg+OVJ+V6sVoeIdHJpCsgbDoWZIhKRCxcEESqqggZ0405I07b71pUhYRqms6wiqZCMkkAAtg953O+dz31vbOnI2cFbvSVJfg1uV0wsC4CqrsozkgYOW5cj+LvIjhcLxNVXc8NshoWBlbJgwR1ecqfOz4Zz3b9C4XwRkdJbmX4RNGkkaSdWsR6qRg2llTZiNIGdu/beplpw5I3kkAzJMQZH720jSi+hVAwB6zzJNNppiOJdXInDJHlkikWFo1PwZ2B66ER7qVOhiyjTq2OGO9WsqzngriVCtx8DkUoqYbVoZQAiciRjYcieXdWtoqK44IWe0nnj0mH7kQQFxGQDLGyh0zq3YaSCfV7eq29wI7ZHlOyxRliFJydIHZQZJJOwUZJyBvSuL8OW4heF9kkGlsc9OQWA8MjIz6adurcOhQEpsMMmAUIIKlcgjIIB3BG1EcrWxtLj7ovbKzOYJE+DmKUyq6RyN1smoee0gTA33HsEThiRp9xpFifQHk6zTEzEyPHEFOkDJy0bkEDB0EjODW/l6OTaY0S5yi5Vw8e5jJXBTQw0ygKwD/nk9wxHuOikrh1a5ZusKrI7/ABmqFHLxhYm7CSAaF1bggMSpLGqMh0zRjJxYOM4+50iBomfTGMa2U5IUDLgkbHteNO9KrUyTcS6tM/wK3K/EN8vUcE8j2W+j80109VwoBJYgAFjjLYHM4GMn0U09TZpQWM0TTRFWk1m2yqYkSIx6l7WgjSGzjGd8GtBZ86jmpFnzrFaONRCg1ExwCcZ25ePoqhYpM8yorO7BVUFmYnAVQMkk+GKxkXFb9XBEDu8wDLAyt1cOrPn3JAC6MbrjJzt8o6ecBrZheKAGRllVcsCGypwBk7g8hnGe/nVZRLrjTiIzCIJEo1F7hzGSu2CsSI775ACnS2SBiih4vKtwkFxCE61WaKRJC6syDU6OGRSjAb94OD4VUsTdpaW8TyuIXjkuJpIJYQ3UKSmRKo1M0mg4GfNOau76wkK6lkzMqkRsUXSmojWwjwdTFQRv6hpyTVFkabkkAxqIGo6VycZbBOB4nAJ9hrLQcZmaK2DmWMypI8svwZmZHUKVhVNGNXbxqIIPVsBudq7iXELjVD1jmOeCzaZgkQkLXM5KRKI8EA4RwTyAY7gHIaG5liVgVdQynYqwBBHpB50UUaooVQqKo2CgKqj0AbAVnIuKTPcopLJGqQ6wIXBklcFn0BoiTHugzqTT2s57q/idzcmC7hkdjIWjgRhAdISbQJHDqgyAJWHj8UTgZ2mhs4JldVdCGVgGVhuGUjIIPgRS6x/FeOS2ylYw7fERLAWgZVeaWUxx5GBoCgLnJGdS7ZO+xxRRilUkUqopLd3rFMXo7I9be81IbmPWKYvR2R6295rFWMpCSOOWeOW31pMK7TXGAccasyfBPr60Cuz1rg+V+Ti+3w5h5Yz27b/Yn+sw1peGj4iH5qL7C1mPLM2Hts/Jm98darho+Ih+ai+wtcr1MnWdPH9pNMsKfIppq6xypFEaOiNVCaKjojVBUVCioDoqFFTaBSTSiaQabNEPUd6feo71Ay1SLOormn7Nt/ZUqnmNAGksaANUOA0rNIFHVTQyaI0KImhokmq6wsSk1xKxBMzJpx+LFEgVFJ8dRkb+lVgaKhoM0M0KFQU81jNNKvXdWII5hMgViWfQoESupUAYYlycncLVyKKjFNqUKVSRShUQluY9Ypm980etveafYbj1j9dNXo7I9be81mtRkboY4vZf7j+8cV2muM3o/wDNrH/cf3r12arwPdeL7OU+Wt8SWmfkT++Kthw84gh+ai+wKd6X9EoeIKolLI6atDpjID41AgjBB0r9HOsqvkox5t2fbBn/ADBWc8Mue5Sb23jnjcJLdaa8009Zc+S6TuvR/Zj++qUOgl2Nl4kwHzL/AL+k5/fH/Yl5Py/xdmkmqtehd4P9ZH+oP65jSvvQv+7iI9trn/NrX8vx+mdY/l9rCiNQl6K34/1gh/4QfvKX97N//Lov7J//AEq/y7fSax7/AH/w+aFNDo3ffyyA+u1P6paMdHr7+U2x/wCGf99Tx7Hh3+zlFQHAb38va/2eX99SvuHeflbY/wC5lH+ZTx7J4dyDSTSzwS9+Xa/oSj/FSG4JffKtfolq6vY8O5p6jyU9LwHiB5PZj1iY1SS9H+Onv4b7GuP1rTV7Hh3S5Gpyzk3Pq/ZVTb9DuMysRNc21su2DHH1xPsYD399SP8AwvvDu3FmJ8RaAY9WJalxyJYsy9KVqpp/JxxNATBxUO2OyssGkE+BYs+B7D6qkW3RDi4Uaru1LY3zEzDPrCrn6BV5abi2U0rNRrboxxPPbubPHot5Sf70VPj6N3f41xb+y2k/f01ex4dzJpNTh0cuO+eH+zv++pY6Nzd88f8AZ2/fU1eyeCsJos1a/e1J+XT+ob97S16Nt3yj2REf46apuKbNDNXf3tn8r/yf+qlDo5/Of8n/AO6ctNxRZpQNXf3uD8of0R+2j+90flD+iP205abilFLFW46O/wA6f0R+2lfe/wDzjforTlpuKY8x66avR2R6299XcvR3I2mdTzyFTI/SBH1VT33k5SYnrbu7YE5064wu/gmjArNxy9o1Lj71jLudW4vY6GVsNEp0sDghycHHI712msZwHybWlrMsytNI6HKiRl0hu5sKoyR6a2db4WNxninEyl8goUKFdHMKFChQChQoUAoUKFAKFChQChQoUAoUKFAKFChQChQoUAoUKFAKFChQChQoUAoUKFAKFChQChQoUAoUKFAKFChQChQo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6" name="AutoShape 10" descr="data:image/jpeg;base64,/9j/4AAQSkZJRgABAQAAAQABAAD/2wCEAAkGBxQSEhUUEBQVFBQVFRQUFRUUFBcUFxQUFBcWFxQXFxQYHCggGBolHRQVITEhJykrLjAuGCAzODMsNygtLisBCgoKDgwOGhAQGiwcHBwsLCwsLCwsLCwsLCwsLSwsLCwsLCwsLCwsLCwsLCwsLCwsLCwsLCwsLCwsLCwsLCwsLP/AABEIALEBHQMBIgACEQEDEQH/xAAcAAAABwEBAAAAAAAAAAAAAAAAAQIDBAUGBwj/xABWEAACAQMCAgUGBwoKCAQHAAABAgMABBESIQUxBhMiQVEHMmFxgbEUI1JzkaGyFRY0QlNiksHR0yRDVGOCk5SzwsMzRXKDhKKj0hcl4vE1RGR01OHj/8QAGAEBAQEBAQAAAAAAAAAAAAAAAAECAwT/xAAoEQEBAAIABAYCAwEBAAAAAAAAAQIRAxIzUSExMkFxsVKBIkOh0SP/2gAMAwEAAhEDEQA/AOudJ+OpZW7TyAsFKgKuMszHAGTyHp8BXPYPKxPIcR2YPgFZ5D/yqPdWj8rSg2G/5WP/ABU10Z/A7fH5JPdXn4meXNqXT0cPHHl3ZsxadLOJyEYsIlB31STlB7V0lx+jUz7v8S/k1n/apv1W9TRSWqzLLuzZOyKOkHEP5PZ/2mf/APHpa9IL7vt7X2XEv64acNJNa3WdTsV98N3+Qg/r3/dUPvhuvyEH9fJ+6ps0k03TUSV6Q3HfDD7JnP8Al08vSCXvjj9jsf8ADVa+cHAycbDlk929VnR7jAuoydJjlRurmibzopR5y+kd4PeKbqajUjjz/IX6TQ+7z/IX6TVTR4pumotDx5/kr9f7aT93n+Sv1/tqrJ+vl6aBFN01Fm3SF8HCLnuOTjPq76qJuPX4OVe0I8Dbyg/pCc+6gwplxTdNQvh3Su9WY/C47d4NPZ+D6xKHzzIlbSVxnvBqde+UW0hwJRcKTyAt3fP9JAR9dY+x4ys1xcwYw1uyDn5yuoOfY2ofRT3AOJJNcXEQ863YKfSGQHP6Wsez005rDUq1vvKczAix4fdzNthpUFvGf6TEk/QKcsOnV8/+k4YI/wDjYz9Qj2o2WjApz05YtLfpVMfPtVX1XGr/ACxUkdJT3xD+s/8ATVJijxTmpqLv75P5r/nH7KQ3SnH8Q59Tp+s1TEUnFOamotZOmDDlaTN6pIP1yCor9OnH+r7r2SWp/wA6sj0j6Ti1mt49BYSOolYZxFG5KIxPIZbPPuRqtOMXckMeuKIzYYa1U4YR762UfjMByXmavNTUWUnlFYc+G3vsELe6SosnlUC8+G8Q/qlPuaovDbtpXkZWjaAaBHpBLNqRJNZbOMEOMDFT3YAZJwBzJOAPWac1NRDfywxjzrC9X/aRB72phvLbbDnbXA9ZiH+KpXD+IxzgmBxIqnSWXJUnwV+TezNSiuedS5ZLJiq18t1qf4iX9OL/ALqWPLXa/kJf0o/+6p5tkPNFPrUUR4fEecUf6C/sqc2XddY9kQeWi0/Iy/pR/wDdSv8AxktiOzbzMfAGP/uqQeHQjlFGNxyRR3j0VFv+HQsy64o2AzjKKcbn0Vnmy7rrHstehPlEXiMzQi3kiKqWDahIuAcEOQBoO+3PPjW4rlfkVIEt8oAAzFjAxyacY91dUrrw8rljuscSTHLUYryt/gPrmj/xU30c/A7f5lPdSvK7+BL8/H9l6T0eH8Et/mY/dXDPq/p2w6f7WNJNHSDW4xQNQeMpMYJRbELMUYRltgHI2PI8qm0DWmXP+FtxovaPMItGpo7iPYMF1HMj4OCcL2dHo2wa2fFpmjhkeMamVGYAkDJAzzbYe3as50q6StaXtpGFeRJUmUxRgFmkJTqsA47wRnOO0fCtFcQySQ4JEUhCnK/GKjAhsb41rtg8sjPKqiPwCZ3hDSJImokosxBl0HcGQKAFbc9kcgBnfICFsVF4ZU2ZoNEuOTYcdST6QOtGfD1VKsYZRkzSrIe4JF1Sj04LMSeffj0d9PQxacnOSxyT9QHoAAA/96KquM8WS3lh63Xpk1omhS+qYlNKkL3ldeM7bGrimop0dmCsrNG2GAIJRiM4I7jg/Qar+Pm40jqJobdAGMs0y6yoGNOlSQvjkse4bUCOIy3C3MfVQq8TJpaVpAvUdvMhK821KBjHeozgb0zd9K7ZW0RuZ5Pydspmb26eyvtIrMsbOY9uS84rICBpjD9Tn1R6IgPHJNXVrDe40W0FrYRd2r42T0fFxaUB9bGmkLa6vZt1jjso+95yJZceIiU6E/pMfVUzh9qsIKtM8sjsctK4LMyjdVUYCgDfSB6aYj6MqxD3cst06kEdY2mIMOREEeE+kGmuJwSvcp8GZI+rGZi2Dr17AGPTknSrYbUvPvxgBRcLsieMXshYqVSABdsOjxjJPpDRrv6/Gn+BWBHGLqVSwxDCSvMSK6EHv2IaNcepvGnbc44tOOeu1hfPydLlce3Oak8MYLxh1ye3ZI2O7sSup+gEfSalIvrW7EhbAI0kA5xkMRkqQCcEZx7sjepCnPLf1VS8G4fGZ5bkljca2jkBOkIV5LpXGoadJDNqOkjBAwBR9B794Li8sbhh8S7TxMxwOpc6m3PIdpW9Go00baTjXHI7XQHV3LnzY01lUBUPI3yUXUuT6RSeknwoIj2WhmjfXJG5x10YVsxqcHDEkY5b4qh6Rxi90SITB1bEWs2PjLic7hUjPOHKgknnpzsoJO0A8dz4+JqjO8Km+FXJuEmk6pYo+riDaUPWB9TSJ8sEMuDy0+I20FRLHhcULStEukzP1j+BbGCQO7O5PpJqusuMTvc9U1r1cRV2WR5l1sq4AJgA1LksOZGO/faoI/TqxVrK6bGG6sSau/MB1pz7tjt+cfGp93xlYoo5GWR2kClI44y8jEqD5q8sZ3JIA8eVDpTFrs7lfGCX7Bqja+kNtw4M8kUU8cSyzRAag7Rp1SaiDoDsT2gO4DbOaojC9ktw+lYOHRyO0mbmQTSszAZ6u3Q7ctlyeXKmooOvOoQXXEDth7si2th6VhIAI/oH11quG8At4DqjiGs85HzJIxPPMj5b66spJAoLMcAAkk9wG5Jps0hcIimVT8IMQORpSFSEjUDzQTux9OB6qsKTG2QDgjIBwdiM9xHjSqgMUqiFCoon/WPeKi3fnD2/aNSm7vWPeKiXfnD2/arFaiu8jhxdXw/2fqkk/bXV65L5Ifw6+HoP961darpwfSzxfUwHlpYixjx33MYP9XKf1Cnejv4Hb/MRfZFF5YvwOL/7lP7qal8C/BYPmY/siuWV/wDS/Drj058p9INLpBrcYoqrekHEzbxgxp1k0jCKGP5crZxk9ygAsx7gpqyrOdNujkl6kSwzm3aOQvrAOd1K4BVgR5x+mtRmsr0u4ZHapBcTy9bfC5ind9OWaOI5kVEH+jhRTnw2GeYrbdJOPRWUBnmyVBAULgs7NyC59GT6gaznA/J0kKTmeZ5554nhMrZGhXGDpBJJOcbk93dvmm4D0+jtk+CcVjYT22Yw+jXqCjSp33DaTjVyI3zvWvNk1F5Vp530WdiZCAWxrZ2KjAzpRdtz6edSIfKq0Ugjv7OSA7EkE6gCdj1bgEj057qzl2jcRuvhHBLV4Gh1M0oZYw74yBoHZDHcYB31b7VH6OX9isrvxlbh7pXyTLl0yDsCmzZ9DZG1XUNtuYlteMRzkMYuIRhUfLL1cwUdll2BDALswJyfRV/fcD669ElxGs0AhXqw7EiGZWOo9SeyxYMO1zGjHhVBD0qXitzDBaQuY4Zo7iWeQAaBC2pdAB2Lkad98E7c8b6VwoLMQqgZJJwABzJJ5Cs1YCqAMAAAcgNh9FYfpXxKROIQCK8jhVE1TQvtqiJJd8nsu2lNl2YcxzNW8fTrh7S9ULqPVyB7QQn5wjT9dSeJdF7S4mWeaFHkUEZIyHBXA1ryfA5Z5YFA9wfi8V3Es1u2pGyPAgjmrDuIpriFt20mTz1wjY/HiYjUpHfjzge4gjkxpzg3DoLdGitVVVV2LKp1aXbBIJJ2OCu3cMU4bhGdowwLoFZl71D50E+vSfoorLTIV4wp5B7FgT8opMPcCKktIE4ta7n4y2uY8Y27JST2cj9AocQgzxK2YHlb3OR6A0QHq3f6qaviWv8AhsiHC67uM/nBoic+oiPPtFEaaW2xL1i4yUKN3asHMefVl/0jWM6S8OEfErG4lKuJWa3kBUBQcEw4Xv3Y8yd1HoretWB8pt5qEccHbltnW+kA/i4otu1g8yXBA8ATtSFaTjfCZ5ZI5Le5+DlFdDmFJsh8ZI1eadh9Aq2hi0qFyTgAZPM47yfE86UjhgCORAI9R3FMvfRiVYS69aylwme0VXGTjw39/gaim7u0L/xkiDGMRlV9uSpIPtqkS9sLB2Rp0WVsGRpZDJK3ydbnJ2zsPT6al9I7uU6ba0IFxKCS55QQg4aUjvOeyo7z6jVPF5NbHTiRZJZDktK8rh2Y82wDjn6D7aqVe8UdZrSUxMGV4ZdLIdQOUbBBHOmeiTarG1P/ANPCPaqKP1VmujnA5rC6ntY5DJbSW7ypqI1RuCFAKjkTrPcNWPzTWi6E4Nha4OfiYx7cYP15oRRcZ4FfPcT9XeiKG4TsKeauukBFXOVyM5dTnxHKr7hvDJGshBfOZXeNklYbHD5GA2NyAQNXfjNYfpBwiS4i+6Zk7Ylhe1jz2Fh6wLGD3h2JVvRy58t30mjZ4epjbQ07rDqHNUbeUj09WsmPTiqFdHREIiIZzc4Yh5WkErFwBszDlgY2q1rHdEuCpZ3t1DAcwmG3cgvqKSZkXBHidJb2itkKlIMUKFCsqS/d6x7xUS85j2/aNS37vWvvFRLzmPb9o1itRW+SY/8AmF6PQ/1TH9tdZrknkt/+KXn+xL/fj9tdbrpwfQzxfUwnliIFnFn+Ur/dTUvgn4LB8zF9kVF8tIzaQjP/AMwD/wBKUfrqVwP8Fg+Zi+wK5ZdSuuPTidSTSxSDW4xRUKOhWmSaruJcBtrhg1xBFKy7BnQE48M949BqyoUESyCKDHEqokZCYUBVBwGICjwDL9NYnyjXcETLLPZrcpHpSQ6cEGU5GZMbaVQYB5mUVrIOAwpcPcKG6x9yC7FNWkKXEecByoxnwz4mqm96Q29nPcJenqxLpmRmQskqCKONkGAcuCh7Pgw8aqIHRfpPCsk0HwQ2UMUQuFZkEY6ohcmQDYEknBBOeXMb0zQ3PHnJy9tw5W7I21zlTuccifTuo/OINLW4k49NpVWi4bCwLnzXuGG4XI5D80cs5O5XHSoIVRVRFCqoCqqjAVQMAAdwq+SMfL5MeHmIxiNlbGBL1jFwflYJ0n1YxWesui3GYR8Gju1W3zpEgYErHv5oI1rt3A+3vrptzdLHjVq3zjTG8nLx0Kcc++oT8Qkfa3ibf+MnVoUXl+KwEjHfkFA284VN1dRgb/gXEeHzMOE5kgmCEhyrlZQoV3bWdmYjVkbb+gUL7ozf2mi5s5TNcuuLtWIYSsTqyobA0jzQBg4AxzNanTxQEoTaMCVImxIukfjIYd9R2xnUOdXMMZVQGYuwG7EY1HmTjuHo7quzTLdGeHXSCS4v213Ei6VRdOIo1ywRcbAknfnyG5qvs+kNm7cPdriNRCsjuGbBUiER4I551PsO/BIzitRxm9eJfiYXnkPmouFXPi8jdlR9dZjgHk2hkLycQVWld2cpCzJEgPJRjc75P1b98+QOIdPJLt/g/B4mkc7Gd1wkY+VpYevdscuRq44J0Sjht54JJOsnuUb4RL+O3WBlGM76R2sZ5nNaGw4fFbp1cEaxoPxUGN/E+J9JqvhtrkXjtmL4K6qdwxl1qukIO4JnLe30mgwFrxDjluotUtxJoHVpL1ZYaRkKRJqCYAxjI7hmnL/oDdxxfDFuGfiCuZXbVsVC+YpPMgDvwCDjGK6pQIps05Fwrp3dQmRprB5JZSrM/bj7KjEahShwgByADzZj31bw8X4ve4WG3WyQ+dLIDqAzvpD7/QvtFdFzSTTZpRdGuAJaKw1tNNJhp5nOXkO4XOScLzwM1hk4hxPhjNaxW3Xwq7GB+rkfEbElQGQ+nkdwc92K6Db2c63MjmVDbvhlQJ8YH0KhBflo7OrxyfAb2VNji8PRfi0fVyrGCqyGZLcyKUjcksD1LNgYJ5c9xVtcrxu7eJXjFuFfIlTSuglHRmPaJ8125ejlXUaFXaaU/Rfo8llEURi7u2uWRvOkc8z6B4D3kk1ciioxWVKoUBQqKS/d6194qJecx6z9o1Lfu9a+8VFvOY9Z97VmrFV5MTji12P5uU/9aP8AbXW65B5OXxxq5HjBMf8Aqw/trr9dOF6U4vqYLynIGe2BAIxOcMMjnEP1n6ae4F+C2/zEX2BTPlNfD25/Nm+sxU7wL8Fg+Zi+wteb+7L9Os6cT6QacFINdo50VCjoVpCaFHRVUFUPifC4bhQlxGkqg5Adc4PiPA1MNCgatrdI1CRqqIowqqAoA9AFOUdFRQpJpVJNQNtTL0+1MvQR2qRZc6Yas7xfi7rdx2yySRBoJJi0KK8srg6UijDKwHex27huBmppGtaiqt4FxDrI1SSRHuI0QXAQg6JcDWCF2Bzn9VWdVQFHQoUQk0RpRpJopJojSjRUQmio6KgAo6KjFAoUKAo6gS3d6194qLed3t95qU3d6194qJfd3t+0azWowQcrxVSCQfhcAyDjILx5G3d6K9B15w6QTNHeSSIAWjkikUEZBZVRgCMjbIrunRHpEl9biVRpPJ1BDANgHZu8b86cC+cXiz3ZXyqAmS3xv2J/rMWPcfoqdwQfwW3+Yi+wtQ+k9jBa3OqOIBrgO8rZJLOGJzvnH+kblipnBPwW3+Yi+wtc/wC7L9NT0RPFJNLpBrtGKKhQo6qE0KOiqoKio6BoCoUdCgKkmlGkmim2pl6famHqCr49cPFbzSQrrkSN2RcZywG23f449FYFrjVFa3tgGnu7fL3A0uzOGTE6yMBtg7KueROkYFdMan7M703pNKbolxCCaLNszyAkySStGya5XOXyWG7Z7hkKAByxV5SnNJoo6FHQqoSaI1C45xRbaFpGBY5VEReckjkKiD0kn6MmoHDuJTCSRbxoVVeoUMgZFE82omEM7HrCAYu1gZ1cvALo0VViXLy3LojFY7fqw+Ap62SRSxQkglQq9WdsHL+irOoCoqOhRBUKFGKKMUdEKOoEv3ese+ot73e37RqU3d6x76i3vL6ftGs1qOZ9Kmxdy5zjUhOOeNCZx6a3PkN+LW6XOVJikUeAdp8bd3ZVNqxfSM4v37+3Ccf0I62Pktutcl1gAaRF2VOdHWS3UugkDmvWEbbbVz4Xra4nk0/Ta0ElxCG7opPrZf2Ung34Nb/MRf3a0jp/PomiOcfFP9pae4R+DQfMxfYWszr5/r6anTibTZp2mzXojnUTil4IYmkYgBRks2yqO9mx3Dn4nkNzWQ4b0lvvhLQtFDdLhG1QnqHg6wMUE0cjNpyFJwCSB4narDynWDz8NnSPzhocKPx9DqxXHecDYeIFZXhfHrczS3kdwpa6a2/g5L9cghQRsgVcl5Gy2kAEchkhjjUZrbxcc/hc0EpREijtzrJ065JywA3OBuAAOeTVw8gBAJALZCgkAsQMnA78AE1yHyhDW/EjIihlt+HndWJQmRQwVyMfjEZHMZ8DV6lss3GphPIUeIWktvjUGIWMiVI9WR1bFjrwN8d2CRdJte9OOLy2iwTxjVEs4WdOTOkgKrhvQxzjvOO7NJt+kEx4l8EeOMRPb9ehDHWuGZTq2wxJHIbDxPfWeWC3Bs1kZ5FCSx9lSQp1MMs+BkkAHG+2fHFRFuI/u5bPqYrJYnqiC5EhLSYAx5wK5PgdjzwaDoXWrq0ahrxq05GrTnGrTzxnbNU/A+k0Vz8JIKottNJEWMikMkYGZc8lQktg+A5+GB4ZIDPZyytGZhxG7ikkOS+MN1cbOTnx0qfFcd9TOGKhs+Nq6KWFxeyBWjbAymYzgjxGVHMYzTRt0oyDOnIzjVjIzp5Zx4bHem4rlHxodW1KHGlgcq2dLDHMHBwfRXM+jTJLPGD1cmrgkSYZC2plOGX87GMN6sd1RoVROAvNbgLdJGkUsqBlkVfhA1RlxuDjGR4YztimjbddLePfBrKa5h0SGPCjtZXWZFjOrT8ktuPRjaraSuRdJdCR8XWLqwjfc9kWNSFIbQzMoGwUnctyJ9ldZimDqrKchgCCAQCD3jO+Kliwhqfs+dMNT9nzrNU41Ec4OOeNs7b929G1AVRi47XiSOCgHWzAGVmZTbQk514i1Fy64AXBwcnO2w1sJdIx1p1uB2ii+cc7YUd+MeHsqRR1WWWv2e4uYWkt51htmMqgopMs5BVDgMdKoCTvuSRtgbzb2SZ5rYrG4iDStICI86gAsWRq7I7bNnOexjvwbuol4OsjkSKQK5Vk1DDdWzAgErnu5425UGNsIJmtWmgaXVd3TyFgdWiHWdDaQVY6o4o07LA4fORitdw4ERKG15AwesOXPpPaPPnjJxmkW8sMPVWyuisEVY4iw1lEUgELzOyH6D4VNpQmhR0Kik0dCjoAKVRCjqKS3d6x76iX3L6fealt3esVFvhsP6XvNZqxzLpkQLqb1R42z/FpXUPJJ0WktIppLhWV7hlfS4wyhdRGV7t5CMeiuX9Oh/CJj+ap+hB+yvSIqcGfytXiXwjnHleGPgzDZj1oz+aNBx9Jq24X+Dw/MxfYWqfyyH8FHz5+jqv21c8MH8Hh+Zi+wtZvUrpOnEymzTtZnygPKthNJBIYniCygjvEbBip9BAwfHkdia6xyqz4vYmZNAZl7StlHKHsnIwwB7wDyIOMEVmrzozMToiIQGR5DMojDaXYEQk4EgjUM42bJUKMjOzadJbpjw6YJH1F0yxSxgEyB5I9fWBvkjDHHcBvz7OksOIF7i4iLwERmPSsblpVDLluuTku/LHdWmQ4nwhLiNYpgHjyhkBH+l6s6kVvzdW5GfR3mp5QZzgZxjON8HcjPhsNvRVLxfpFGttdSW0kUslvG7FQ4fS6g4DhTnGfcRTd10nijtJJi8byQQo0iawp6x0DKh+SWOw2oJXHrKSZVVHKpn41QqP1iZXKlXIGCodee2oHBxVBD0cuVlLdaxZguJXEbtAVZMrE2exGyLjSsYJPNtga0VrxqI2yXDyxrGyKxfWAgYjtDUT3Nkeyp0MquAyMGU8ipBB9RHOqD6seA56uQ87ln1476ML4DnufSeW/sAqh4v0rgiguJYpIpXtwQ0YkHn9ynHp9xHMVM6OTPJCJJJkm1kurRoEVVP8AF7MdRU5GfRQWKxgYwAMDSMADC7bDwGw29FIaMYIwMHORgYOrzsjvzk1lulXSSRTdQWpEctvbtO8joHAwjOFRc4yQvnHIGRse6rs+lV28/Di3U9XeIweMK2zJHHIzh+ee3svIbg55ho23MkSnOQDkYOQDkb7HxG529NNvRXd7HGUWSREaQ6UDMFLnwUHnUG841bxlxJNGpj0CQM4BQv5mod2agkNUiz51Gzncbg8iO+pFnzrNU41AUGpJXIIPIgg+2qK2DpFbs8iGRVMZYFmZAp0DLkMGIGPBsHYnGN6s4JldQyMGVgCrKQysDyII2IqiPQ+1PVgqxjjVF6rV8W4jz1ZkGMvp1MQCcZJOMkmrr4PhNEZ6vngqASCTkntAgkkk7g86rKl6X3L6YraFikt1IIgynDJEo1TyKe4hBjPiwpuPh62kw6nqlM5hgijwVCwwq7yHsgl5O1K2TgebnvJkLwBhKZjdTmQroDMtudKZyVQdThQTjONzgZzgU/ccH1vFIZpesiEgV/i8kS6dWRowPMG4APPxqik4DcQyTvLIWM0s05hBVyohixbhgQunkh3J260/K3sh0mtzEZQ0nVhlXV1E2CWBKlex2lwM6hkcvEUdj0cSKLqhJKcQtAj5VXijYDPVlFADEqp1YJyo8KSnR1Pg727O7I6GMdmJCgKlCUEaAasE7kE+ygbm46Dc20UerTJG0znqpM6DpWIEaexlnJJOMaMHGasLbicUhUI2WdGdRg5KowRz7GIHtqE/DUhdrmS4l2iRJC3V4ZIy5GdMeoZaQnC4ycDHdVf0V4WI55iju8cEcVnEzlfxO3KF0qBgFkUnGdSNmoNRR0KFRRijohSqKQ3d6xUe95D1t7zUlu71io995o9be81irGRitkl43bxyoHRz2lYZVtMEjDI790H0V2+uNcO247benP8Acyiuy1rg+V+Ti+c+HM/LKe1aeq4/yav+Gj4iH5qL7C1nvLLjVa57luD9cArR8NHxEPzUX2Frnl1K6zpxJrJ+Urh6y2E+oOxRGZFTXvJjCkqm7AZJwdu88q11U3SKxkljxCcOp1L29G4IPn6GwdiM6fxjgg710jlXPeD8WEY4TND1nVuZLWYhJGDEpGFTGDkh1OCvyT3A09xZWFxxwDstJZwOg6tssohIYgg+OVJ+V6sVoeIdHJpCsgbDoWZIhKRCxcEESqqggZ0405I07b71pUhYRqms6wiqZCMkkAAtg953O+dz31vbOnI2cFbvSVJfg1uV0wsC4CqrsozkgYOW5cj+LvIjhcLxNVXc8NshoWBlbJgwR1ecqfOz4Zz3b9C4XwRkdJbmX4RNGkkaSdWsR6qRg2llTZiNIGdu/beplpw5I3kkAzJMQZH720jSi+hVAwB6zzJNNppiOJdXInDJHlkikWFo1PwZ2B66ER7qVOhiyjTq2OGO9WsqzngriVCtx8DkUoqYbVoZQAiciRjYcieXdWtoqK44IWe0nnj0mH7kQQFxGQDLGyh0zq3YaSCfV7eq29wI7ZHlOyxRliFJydIHZQZJJOwUZJyBvSuL8OW4heF9kkGlsc9OQWA8MjIz6adurcOhQEpsMMmAUIIKlcgjIIB3BG1EcrWxtLj7ovbKzOYJE+DmKUyq6RyN1smoee0gTA33HsEThiRp9xpFifQHk6zTEzEyPHEFOkDJy0bkEDB0EjODW/l6OTaY0S5yi5Vw8e5jJXBTQw0ygKwD/nk9wxHuOikrh1a5ZusKrI7/ABmqFHLxhYm7CSAaF1bggMSpLGqMh0zRjJxYOM4+50iBomfTGMa2U5IUDLgkbHteNO9KrUyTcS6tM/wK3K/EN8vUcE8j2W+j80109VwoBJYgAFjjLYHM4GMn0U09TZpQWM0TTRFWk1m2yqYkSIx6l7WgjSGzjGd8GtBZ86jmpFnzrFaONRCg1ExwCcZ25ePoqhYpM8yorO7BVUFmYnAVQMkk+GKxkXFb9XBEDu8wDLAyt1cOrPn3JAC6MbrjJzt8o6ecBrZheKAGRllVcsCGypwBk7g8hnGe/nVZRLrjTiIzCIJEo1F7hzGSu2CsSI775ACnS2SBiih4vKtwkFxCE61WaKRJC6syDU6OGRSjAb94OD4VUsTdpaW8TyuIXjkuJpIJYQ3UKSmRKo1M0mg4GfNOau76wkK6lkzMqkRsUXSmojWwjwdTFQRv6hpyTVFkabkkAxqIGo6VycZbBOB4nAJ9hrLQcZmaK2DmWMypI8svwZmZHUKVhVNGNXbxqIIPVsBudq7iXELjVD1jmOeCzaZgkQkLXM5KRKI8EA4RwTyAY7gHIaG5liVgVdQynYqwBBHpB50UUaooVQqKo2CgKqj0AbAVnIuKTPcopLJGqQ6wIXBklcFn0BoiTHugzqTT2s57q/idzcmC7hkdjIWjgRhAdISbQJHDqgyAJWHj8UTgZ2mhs4JldVdCGVgGVhuGUjIIPgRS6x/FeOS2ylYw7fERLAWgZVeaWUxx5GBoCgLnJGdS7ZO+xxRRilUkUqopLd3rFMXo7I9be81IbmPWKYvR2R6295rFWMpCSOOWeOW31pMK7TXGAccasyfBPr60Cuz1rg+V+Ti+3w5h5Yz27b/Yn+sw1peGj4iH5qL7C1mPLM2Hts/Jm98darho+Ih+ai+wtcr1MnWdPH9pNMsKfIppq6xypFEaOiNVCaKjojVBUVCioDoqFFTaBSTSiaQabNEPUd6feo71Ay1SLOormn7Nt/ZUqnmNAGksaANUOA0rNIFHVTQyaI0KImhokmq6wsSk1xKxBMzJpx+LFEgVFJ8dRkb+lVgaKhoM0M0KFQU81jNNKvXdWII5hMgViWfQoESupUAYYlycncLVyKKjFNqUKVSRShUQluY9Ypm980etveafYbj1j9dNXo7I9be81mtRkboY4vZf7j+8cV2muM3o/wDNrH/cf3r12arwPdeL7OU+Wt8SWmfkT++Kthw84gh+ai+wKd6X9EoeIKolLI6atDpjID41AgjBB0r9HOsqvkox5t2fbBn/ADBWc8Mue5Sb23jnjcJLdaa8009Zc+S6TuvR/Zj++qUOgl2Nl4kwHzL/AL+k5/fH/Yl5Py/xdmkmqtehd4P9ZH+oP65jSvvQv+7iI9trn/NrX8vx+mdY/l9rCiNQl6K34/1gh/4QfvKX97N//Lov7J//AEq/y7fSax7/AH/w+aFNDo3ffyyA+u1P6paMdHr7+U2x/wCGf99Tx7Hh3+zlFQHAb38va/2eX99SvuHeflbY/wC5lH+ZTx7J4dyDSTSzwS9+Xa/oSj/FSG4JffKtfolq6vY8O5p6jyU9LwHiB5PZj1iY1SS9H+Onv4b7GuP1rTV7Hh3S5Gpyzk3Pq/ZVTb9DuMysRNc21su2DHH1xPsYD399SP8AwvvDu3FmJ8RaAY9WJalxyJYsy9KVqpp/JxxNATBxUO2OyssGkE+BYs+B7D6qkW3RDi4Uaru1LY3zEzDPrCrn6BV5abi2U0rNRrboxxPPbubPHot5Sf70VPj6N3f41xb+y2k/f01ex4dzJpNTh0cuO+eH+zv++pY6Nzd88f8AZ2/fU1eyeCsJos1a/e1J+XT+ob97S16Nt3yj2REf46apuKbNDNXf3tn8r/yf+qlDo5/Of8n/AO6ctNxRZpQNXf3uD8of0R+2j+90flD+iP205abilFLFW46O/wA6f0R+2lfe/wDzjforTlpuKY8x66avR2R6299XcvR3I2mdTzyFTI/SBH1VT33k5SYnrbu7YE5064wu/gmjArNxy9o1Lj71jLudW4vY6GVsNEp0sDghycHHI712msZwHybWlrMsytNI6HKiRl0hu5sKoyR6a2db4WNxninEyl8goUKFdHMKFChQChQoUAoUKFAKFChQChQoUAoUKFAKFChQChQoUAoUKFAKFChQChQoUAoUKFAKFChQChQoUAoUKFAKFChQChQo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8" name="Picture 12" descr="http://www.muslims4liberty.org/wp-content/uploads/2012/07/maqased-natural-rights.jpg"/>
          <p:cNvPicPr>
            <a:picLocks noChangeAspect="1" noChangeArrowheads="1"/>
          </p:cNvPicPr>
          <p:nvPr/>
        </p:nvPicPr>
        <p:blipFill>
          <a:blip r:embed="rId3" cstate="print"/>
          <a:srcRect/>
          <a:stretch>
            <a:fillRect/>
          </a:stretch>
        </p:blipFill>
        <p:spPr bwMode="auto">
          <a:xfrm>
            <a:off x="3419872" y="1268760"/>
            <a:ext cx="5724128" cy="5589240"/>
          </a:xfrm>
          <a:prstGeom prst="rect">
            <a:avLst/>
          </a:prstGeom>
          <a:noFill/>
        </p:spPr>
      </p:pic>
      <p:sp>
        <p:nvSpPr>
          <p:cNvPr id="10" name="TextBox 9"/>
          <p:cNvSpPr txBox="1"/>
          <p:nvPr/>
        </p:nvSpPr>
        <p:spPr>
          <a:xfrm>
            <a:off x="1259632" y="188640"/>
            <a:ext cx="6840760" cy="1015663"/>
          </a:xfrm>
          <a:prstGeom prst="rect">
            <a:avLst/>
          </a:prstGeom>
          <a:noFill/>
        </p:spPr>
        <p:txBody>
          <a:bodyPr wrap="square" rtlCol="0">
            <a:spAutoFit/>
          </a:bodyPr>
          <a:lstStyle/>
          <a:p>
            <a:r>
              <a:rPr lang="en-US" sz="6000" dirty="0" smtClean="0">
                <a:solidFill>
                  <a:schemeClr val="accent5">
                    <a:lumMod val="75000"/>
                  </a:schemeClr>
                </a:solidFill>
                <a:latin typeface="Lucida Calligraphy" pitchFamily="66" charset="0"/>
              </a:rPr>
              <a:t>Natural Rights</a:t>
            </a:r>
            <a:endParaRPr lang="en-US" sz="6000" dirty="0">
              <a:solidFill>
                <a:schemeClr val="accent5">
                  <a:lumMod val="75000"/>
                </a:schemeClr>
              </a:solidFill>
              <a:latin typeface="Lucida Calligraphy" pitchFamily="66" charset="0"/>
            </a:endParaRPr>
          </a:p>
        </p:txBody>
      </p:sp>
      <p:sp>
        <p:nvSpPr>
          <p:cNvPr id="11" name="TextBox 10"/>
          <p:cNvSpPr txBox="1"/>
          <p:nvPr/>
        </p:nvSpPr>
        <p:spPr>
          <a:xfrm>
            <a:off x="179512" y="908720"/>
            <a:ext cx="3240360" cy="6001643"/>
          </a:xfrm>
          <a:prstGeom prst="rect">
            <a:avLst/>
          </a:prstGeom>
          <a:noFill/>
        </p:spPr>
        <p:txBody>
          <a:bodyPr wrap="square" rtlCol="0">
            <a:spAutoFit/>
          </a:bodyPr>
          <a:lstStyle/>
          <a:p>
            <a:r>
              <a:rPr lang="en-US" sz="2400" b="1" u="sng" dirty="0" smtClean="0">
                <a:latin typeface="Segoe Script" pitchFamily="34" charset="0"/>
              </a:rPr>
              <a:t>Natural rights</a:t>
            </a:r>
            <a:r>
              <a:rPr lang="en-US" sz="2400" b="1" dirty="0" smtClean="0">
                <a:latin typeface="Segoe Script" pitchFamily="34" charset="0"/>
              </a:rPr>
              <a:t> refer to the rights conferred on all individuals by the natural law. It is the fundamental right found in all civilized nations. All men and women are entitled to such rights, without interference by the state</a:t>
            </a:r>
            <a:r>
              <a:rPr lang="en-US" sz="2400" dirty="0" smtClean="0">
                <a:latin typeface="Segoe Script" pitchFamily="34" charset="0"/>
              </a:rPr>
              <a:t>.</a:t>
            </a:r>
            <a:endParaRPr lang="en-US" sz="2400" dirty="0">
              <a:latin typeface="Segoe Script" pitchFamily="34" charset="0"/>
            </a:endParaRPr>
          </a:p>
        </p:txBody>
      </p:sp>
      <p:sp>
        <p:nvSpPr>
          <p:cNvPr id="2050" name="AutoShape 2" descr="data:image/jpeg;base64,/9j/4AAQSkZJRgABAQAAAQABAAD/2wCEAAkGBxQMDhISDQ8SEBEUERIRFBYUGBsSEhkaFREXGBUXFxMZISghGCYxGxQfITEhJSkrLjouHB8/ODQtOCgtMiwBCgoKDg0OFxAQGyskHyYsLCwsLyw0LCwsLCwsLCwsLCwsLCwsLCwsLCwsLCwsLCwsLCwsLCwsLCw3LCwsLTcsLP/AABEIAJYAvAMBEQACEQEDEQH/xAAbAAEAAgMBAQAAAAAAAAAAAAAABQYCBAcBA//EADwQAAEDAgALBQYFAwUAAAAAAAABAgMEEQUGEhUhMVRhkZPRExZBUYEHIjJCcbEUUpKhwSNy8DNEYsLh/8QAGQEBAAMBAQAAAAAAAAAAAAAAAAEDBAIF/8QAJhEBAAICAgIDAQABBQAAAAAAAAECE1EDERIhBDFBIoEFMkJhcf/aAAwDAQACEQMRAD8Ahr71PGe2X3qAvvUBfeoC+9QF96gL71AX3qAvvUBfeoC+9QF96gL71AX3qAvvUBfeoC+9QF96gL71AX3qAvvUBfeoC+9QF96ge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CE9MkYq6kUdwmKTP4+0VFI/4GOd9Ev9h2nwn9ZVlBJT27aNzMpLplIrb/AEuTMTH259fk9tUICAAAAAAAAAAAAAAAAAAAAC14qYpphKNZEma3JdkuaqK5yL9NBdx8E8n655Pk04uv57XCk9n1Oz/UfI/6WYn7Jf8Acvj4df2Waf8AUL/8YhMU2LdLD8NOxV83e8vFS2ODir+KLfK5rfdkhGxsae41rfoiId+o+lMzM/corGbBDMI07o3aHoirG78rvD08FKeSItC3h5Lcc9uK1EDonuZImS5qq1yL4KmswzHUvSie47h8yEgAAAAAAAAAAAAAAAAAAAWHEjDf4CqRXL/SksyT+Hel/uW8XJ4T3+OOTiyV8f38dj7S+pbm+b9vK8WDnnE2TEK9jvhhaKie6OTIldZka2ylyl0rbw+FF0qVXv1C3jp5W6cwpMd6+nejnTrOy+lsjUc1U8roiK0pyS1W4K6SOOErKlaeriTJSohu5vijmLZ1+NvQ4vt1w+omNK6crggAAAAAAAAAAAAAAAAAAB6i2XQJ9pienWMR8K/iaTJcvvRKjPRUu3+U9C/iv66ZPlccRfuP1YFedTZmiHMMZsKswpVui7VEigVzWZK/E75333KlrblK7y18VeoVGuVIXtar0blOsj9KJbxc5qX0Jr0HNY7XWmYdgjxYppaWKLs0dG1l2ORVyvf95XI/XpVblnh2xRyzE9q9hL2dOS60syOT8smhf1Jo/YjDM/S2Pkx+qdhLB8lJKsU6I16IiqiKjterShXNZiemitotHcNU5dAAAAAAAAAAAAAAAAAB2/unR7JFwPVw008nNybaklHDg+b+hF2bZGJlI3V7rlsuT6mXmrWlvUL6XtyV9pSJiORFaqKi6UVNJEU7VzKg4yezZ0kjpcHPaxXKrljetm3Vbrku8PopM8MrafI6jqXmLnsy7Rsi4XRFdoSJIpHIrU+a7ktr0JbTq3lnHw9fbnl+RMz/ACziqajFWRsVUr6vBbltHLrmgv8AK5Nap/ieR3MeM+3HWSO4+1okw6tVGjqCyxuTRMupf7G6+JTycsR6q6pw/tnuDcXKaaPKnp45JFcuU9U0u3rp1lnDWt69zCOW9q26iW13To9ki4FuGmlefk2d06PZIuAw00Z+TZ3To9ki4DDTRn5NndOj2SLgMNNGfk2d06PZIuAw00Z+TZ3To9ki4DDTRn5NndOj2SLgMNNGfk2d06PZIuAw00Z+TZ3To9ki4DDTRn5NndOj2SLgMNNGfk2d06PZIuAw00Z+TZ3To9ki4DDTRn5NndOj2SLgMNNGfk2d06PZIuAw00Z+TZ3To9ki4DDTRn5NndOj2SLgMNNGfk2mi1U0MLUXbNRzfjbe29PFCjm4/KO4W8V/GfaFpq1aZboiujX4m+Keat8l80MvHyeP/jTycfkln4chsnZqsrlS6NYiqvqupvqas1IZo4by+D6yaXVkwN3WfJxXQn7lU81p+lscMR9tKqiiRru2tJlIqO7RctVRdaafshRa8R7mV1aW/IUWpwXU4Fc+owYx76JVypIpL5KeapfSn93G5Md3jvp3M1iepn2umIuNFPhBitjlVJ00vheiMc3zVqfMm9FX0NXx6+MfbJ8iJ7+ltNDOAAAAAAAAAAAAAAAAAAgAIDD9ArUWSNNHzp/2T+TD8nj8f6r/AJbPj8nl/E/4RzKtrPdjTKXyYl/sYssfUe5a8M/dvTegoJ5vjVIG/qf/AOF9ODlv9+oU25uKn17lJ0mCI4dOTlv/ADP95fTyNnH8bjp/2y3+Re3r6hvObdFRUui6FRdRoUOT47ez6WCX8XglHIrVy0axbSsXzZ+ZP+Ov6poKbU6nuGunNFo8brP7OsbnYTjdDVt7Osht2jVRW5bfCRGrq3p4KWUt3Cjk4/GfS5HasAAAAAAAAAAAAAR2BIAcFznUbTLzHdTycl9vXx00ZzqNpl5juoyX2eFNGcqhf9xL+t3UTe312nwrHvp5nCe90mei7nK37FdaxX/a7t/XqXuc6jaJeY7qWZLbV46aM51G0S8x3UZLbMdNGc6jaZeY7qPO+046aM51G0y8x3Ued9o8KaYfjZsrK7Z+VqyspcrjrI87bT4V0zznUbTLzHdScl9mOmjOdRtMvMd1GS+0Y6aM51G0y8x3UZL7MdNGc6jaZeY7qMl9mOmjOdRtMvMd1GS+zHTRnOo2mXmO6jJfZjpoznUbTLzHdRkvsx00ZzqNpl5juoyX2Y6aM51G0y8x3UZL7MdNGc6jaZeY7qMl9mOmjOdRtMvMd1GS+zHTRnOo2mXmO6jJfacdNNtcMOt8dRe2vt32v52Oo5ZcYo0zfhpb6HT67r/WfwTToGWTFGmrPhWZXKrJ5Wt8u0ctvW5E8ltpx1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iterate type="lt">
                                    <p:tmPct val="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70" decel="100000"/>
                                        <p:tgtEl>
                                          <p:spTgt spid="10">
                                            <p:txEl>
                                              <p:pRg st="0" end="0"/>
                                            </p:txEl>
                                          </p:spTgt>
                                        </p:tgtEl>
                                      </p:cBhvr>
                                    </p:animEffect>
                                    <p:animScale>
                                      <p:cBhvr>
                                        <p:cTn id="8" dur="770" decel="100000"/>
                                        <p:tgtEl>
                                          <p:spTgt spid="10">
                                            <p:txEl>
                                              <p:pRg st="0" end="0"/>
                                            </p:txEl>
                                          </p:spTgt>
                                        </p:tgtEl>
                                      </p:cBhvr>
                                      <p:from x="10000" y="10000"/>
                                      <p:to x="200000" y="450000"/>
                                    </p:animScale>
                                    <p:animScale>
                                      <p:cBhvr>
                                        <p:cTn id="9" dur="1230" accel="100000" fill="hold">
                                          <p:stCondLst>
                                            <p:cond delay="770"/>
                                          </p:stCondLst>
                                        </p:cTn>
                                        <p:tgtEl>
                                          <p:spTgt spid="10">
                                            <p:txEl>
                                              <p:pRg st="0" end="0"/>
                                            </p:txEl>
                                          </p:spTgt>
                                        </p:tgtEl>
                                      </p:cBhvr>
                                      <p:from x="200000" y="450000"/>
                                      <p:to x="100000" y="100000"/>
                                    </p:animScale>
                                    <p:set>
                                      <p:cBhvr>
                                        <p:cTn id="10" dur="770" fill="hold"/>
                                        <p:tgtEl>
                                          <p:spTgt spid="10">
                                            <p:txEl>
                                              <p:pRg st="0" end="0"/>
                                            </p:txEl>
                                          </p:spTgt>
                                        </p:tgtEl>
                                        <p:attrNameLst>
                                          <p:attrName>ppt_x</p:attrName>
                                        </p:attrNameLst>
                                      </p:cBhvr>
                                      <p:to>
                                        <p:strVal val="(0.5)"/>
                                      </p:to>
                                    </p:set>
                                    <p:anim from="(0.5)" to="(#ppt_x)" calcmode="lin" valueType="num">
                                      <p:cBhvr>
                                        <p:cTn id="11" dur="1230" accel="100000" fill="hold">
                                          <p:stCondLst>
                                            <p:cond delay="770"/>
                                          </p:stCondLst>
                                        </p:cTn>
                                        <p:tgtEl>
                                          <p:spTgt spid="10">
                                            <p:txEl>
                                              <p:pRg st="0" end="0"/>
                                            </p:txEl>
                                          </p:spTgt>
                                        </p:tgtEl>
                                        <p:attrNameLst>
                                          <p:attrName>ppt_x</p:attrName>
                                        </p:attrNameLst>
                                      </p:cBhvr>
                                    </p:anim>
                                    <p:set>
                                      <p:cBhvr>
                                        <p:cTn id="12" dur="770" fill="hold"/>
                                        <p:tgtEl>
                                          <p:spTgt spid="1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0">
                                            <p:txEl>
                                              <p:pRg st="0" end="0"/>
                                            </p:txEl>
                                          </p:spTgt>
                                        </p:tgtEl>
                                        <p:attrNameLst>
                                          <p:attrName>ppt_y</p:attrName>
                                        </p:attrNameLst>
                                      </p:cBhvr>
                                    </p:anim>
                                  </p:childTnLst>
                                </p:cTn>
                              </p:par>
                            </p:childTnLst>
                          </p:cTn>
                        </p:par>
                        <p:par>
                          <p:cTn id="14" fill="hold">
                            <p:stCondLst>
                              <p:cond delay="2000"/>
                            </p:stCondLst>
                            <p:childTnLst>
                              <p:par>
                                <p:cTn id="15" presetID="7" presetClass="entr" presetSubtype="4" fill="hold" nodeType="afterEffect">
                                  <p:stCondLst>
                                    <p:cond delay="0"/>
                                  </p:stCondLst>
                                  <p:childTnLst>
                                    <p:set>
                                      <p:cBhvr>
                                        <p:cTn id="16" dur="1" fill="hold">
                                          <p:stCondLst>
                                            <p:cond delay="0"/>
                                          </p:stCondLst>
                                        </p:cTn>
                                        <p:tgtEl>
                                          <p:spTgt spid="19468"/>
                                        </p:tgtEl>
                                        <p:attrNameLst>
                                          <p:attrName>style.visibility</p:attrName>
                                        </p:attrNameLst>
                                      </p:cBhvr>
                                      <p:to>
                                        <p:strVal val="visible"/>
                                      </p:to>
                                    </p:set>
                                    <p:anim calcmode="lin" valueType="num">
                                      <p:cBhvr additive="base">
                                        <p:cTn id="17" dur="5000" fill="hold"/>
                                        <p:tgtEl>
                                          <p:spTgt spid="19468"/>
                                        </p:tgtEl>
                                        <p:attrNameLst>
                                          <p:attrName>ppt_x</p:attrName>
                                        </p:attrNameLst>
                                      </p:cBhvr>
                                      <p:tavLst>
                                        <p:tav tm="0">
                                          <p:val>
                                            <p:strVal val="#ppt_x"/>
                                          </p:val>
                                        </p:tav>
                                        <p:tav tm="100000">
                                          <p:val>
                                            <p:strVal val="#ppt_x"/>
                                          </p:val>
                                        </p:tav>
                                      </p:tavLst>
                                    </p:anim>
                                    <p:anim calcmode="lin" valueType="num">
                                      <p:cBhvr additive="base">
                                        <p:cTn id="18" dur="5000" fill="hold"/>
                                        <p:tgtEl>
                                          <p:spTgt spid="19468"/>
                                        </p:tgtEl>
                                        <p:attrNameLst>
                                          <p:attrName>ppt_y</p:attrName>
                                        </p:attrNameLst>
                                      </p:cBhvr>
                                      <p:tavLst>
                                        <p:tav tm="0">
                                          <p:val>
                                            <p:strVal val="1+#ppt_h/2"/>
                                          </p:val>
                                        </p:tav>
                                        <p:tav tm="100000">
                                          <p:val>
                                            <p:strVal val="#ppt_y"/>
                                          </p:val>
                                        </p:tav>
                                      </p:tavLst>
                                    </p:anim>
                                  </p:childTnLst>
                                </p:cTn>
                              </p:par>
                              <p:par>
                                <p:cTn id="19" presetID="7" presetClass="entr" presetSubtype="1" fill="hold"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7000"/>
                            </p:stCondLst>
                            <p:childTnLst>
                              <p:par>
                                <p:cTn id="24" presetID="18" presetClass="emph" presetSubtype="0" fill="hold" nodeType="afterEffect">
                                  <p:stCondLst>
                                    <p:cond delay="0"/>
                                  </p:stCondLst>
                                  <p:iterate type="lt">
                                    <p:tmPct val="4000"/>
                                  </p:iterate>
                                  <p:childTnLst>
                                    <p:set>
                                      <p:cBhvr override="childStyle">
                                        <p:cTn id="25" dur="500" fill="hold"/>
                                        <p:tgtEl>
                                          <p:spTgt spid="10">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utoShape 6" descr="data:image/jpeg;base64,/9j/4AAQSkZJRgABAQAAAQABAAD/2wCEAAkGBxQMDhISDQ8SEBEUERIRFBYUGBsSEhkaFREXGBUXFxMZISghGCYxGxQfITEhJSkrLjouHB8/ODQtOCgtMiwBCgoKDg0OFxAQGyskHyYsLCwsLyw0LCwsLCwsLCwsLCwsLCwsLCwsLCwsLCwsLCwsLCwsLCwsLCw3LCwsLTcsLP/AABEIAJYAvAMBEQACEQEDEQH/xAAbAAEAAgMBAQAAAAAAAAAAAAAABQYCBAcBA//EADwQAAEDAgALBQYFAwUAAAAAAAABAgMEEQUGEhUhMVRhkZPRExZBUYEHIjJCcbEUUpKhwSNy8DNEYsLh/8QAGQEBAAMBAQAAAAAAAAAAAAAAAAEDBAIF/8QAJhEBAAICAgIDAQABBQAAAAAAAAECE1EDERIhBDFBIoEFMkJhcf/aAAwDAQACEQMRAD8Ahr71PGe2X3qAvvUBfeoC+9QF96gL71AX3qAvvUBfeoC+9QF96gL71AX3qAvvUBfeoC+9QF96gL71AX3qAvvUBfeoC+9QF96ge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CE9MkYq6kUdwmKTP4+0VFI/4GOd9Ev9h2nwn9ZVlBJT27aNzMpLplIrb/AEuTMTH259fk9tUICAAAAAAAAAAAAAAAAAAAAC14qYpphKNZEma3JdkuaqK5yL9NBdx8E8n655Pk04uv57XCk9n1Oz/UfI/6WYn7Jf8Acvj4df2Waf8AUL/8YhMU2LdLD8NOxV83e8vFS2ODir+KLfK5rfdkhGxsae41rfoiId+o+lMzM/corGbBDMI07o3aHoirG78rvD08FKeSItC3h5Lcc9uK1EDonuZImS5qq1yL4KmswzHUvSie47h8yEgAAAAAAAAAAAAAAAAAAAWHEjDf4CqRXL/SksyT+Hel/uW8XJ4T3+OOTiyV8f38dj7S+pbm+b9vK8WDnnE2TEK9jvhhaKie6OTIldZka2ylyl0rbw+FF0qVXv1C3jp5W6cwpMd6+nejnTrOy+lsjUc1U8roiK0pyS1W4K6SOOErKlaeriTJSohu5vijmLZ1+NvQ4vt1w+omNK6crggAAAAAAAAAAAAAAAAAAB6i2XQJ9pienWMR8K/iaTJcvvRKjPRUu3+U9C/iv66ZPlccRfuP1YFedTZmiHMMZsKswpVui7VEigVzWZK/E75333KlrblK7y18VeoVGuVIXtar0blOsj9KJbxc5qX0Jr0HNY7XWmYdgjxYppaWKLs0dG1l2ORVyvf95XI/XpVblnh2xRyzE9q9hL2dOS60syOT8smhf1Jo/YjDM/S2Pkx+qdhLB8lJKsU6I16IiqiKjterShXNZiemitotHcNU5dAAAAAAAAAAAAAAAAAB2/unR7JFwPVw008nNybaklHDg+b+hF2bZGJlI3V7rlsuT6mXmrWlvUL6XtyV9pSJiORFaqKi6UVNJEU7VzKg4yezZ0kjpcHPaxXKrljetm3Vbrku8PopM8MrafI6jqXmLnsy7Rsi4XRFdoSJIpHIrU+a7ktr0JbTq3lnHw9fbnl+RMz/ACziqajFWRsVUr6vBbltHLrmgv8AK5Nap/ieR3MeM+3HWSO4+1okw6tVGjqCyxuTRMupf7G6+JTycsR6q6pw/tnuDcXKaaPKnp45JFcuU9U0u3rp1lnDWt69zCOW9q26iW13To9ki4FuGmlefk2d06PZIuAw00Z+TZ3To9ki4DDTRn5NndOj2SLgMNNGfk2d06PZIuAw00Z+TZ3To9ki4DDTRn5NndOj2SLgMNNGfk2d06PZIuAw00Z+TZ3To9ki4DDTRn5NndOj2SLgMNNGfk2d06PZIuAw00Z+TZ3To9ki4DDTRn5NndOj2SLgMNNGfk2d06PZIuAw00Z+TZ3To9ki4DDTRn5NndOj2SLgMNNGfk2mi1U0MLUXbNRzfjbe29PFCjm4/KO4W8V/GfaFpq1aZboiujX4m+Keat8l80MvHyeP/jTycfkln4chsnZqsrlS6NYiqvqupvqas1IZo4by+D6yaXVkwN3WfJxXQn7lU81p+lscMR9tKqiiRru2tJlIqO7RctVRdaafshRa8R7mV1aW/IUWpwXU4Fc+owYx76JVypIpL5KeapfSn93G5Md3jvp3M1iepn2umIuNFPhBitjlVJ00vheiMc3zVqfMm9FX0NXx6+MfbJ8iJ7+ltNDOAAAAAAAAAAAAAAAAAAgAIDD9ArUWSNNHzp/2T+TD8nj8f6r/AJbPj8nl/E/4RzKtrPdjTKXyYl/sYssfUe5a8M/dvTegoJ5vjVIG/qf/AOF9ODlv9+oU25uKn17lJ0mCI4dOTlv/ADP95fTyNnH8bjp/2y3+Re3r6hvObdFRUui6FRdRoUOT47ez6WCX8XglHIrVy0axbSsXzZ+ZP+Ov6poKbU6nuGunNFo8brP7OsbnYTjdDVt7Osht2jVRW5bfCRGrq3p4KWUt3Cjk4/GfS5HasAAAAAAAAAAAAAR2BIAcFznUbTLzHdTycl9vXx00ZzqNpl5juoyX2eFNGcqhf9xL+t3UTe312nwrHvp5nCe90mei7nK37FdaxX/a7t/XqXuc6jaJeY7qWZLbV46aM51G0S8x3UZLbMdNGc6jaZeY7qPO+046aM51G0y8x3Ued9o8KaYfjZsrK7Z+VqyspcrjrI87bT4V0zznUbTLzHdScl9mOmjOdRtMvMd1GS+0Y6aM51G0y8x3UZL7MdNGc6jaZeY7qMl9mOmjOdRtMvMd1GS+zHTRnOo2mXmO6jJfZjpoznUbTLzHdRkvsx00ZzqNpl5juoyX2Y6aM51G0y8x3UZL7MdNGc6jaZeY7qMl9mOmjOdRtMvMd1GS+zHTRnOo2mXmO6jJfacdNNtcMOt8dRe2vt32v52Oo5ZcYo0zfhpb6HT67r/WfwTToGWTFGmrPhWZXKrJ5Wt8u0ctvW5E8ltpx1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eg;base64,/9j/4AAQSkZJRgABAQAAAQABAAD/2wCEAAkGBxQMDhISDQ8SEBEUERIRFBYUGBsSEhkaFREXGBUXFxMZISghGCYxGxQfITEhJSkrLjouHB8/ODQtOCgtMiwBCgoKDg0OFxAQGyskHyYsLCwsLyw0LCwsLCwsLCwsLCwsLCwsLCwsLCwsLCwsLCwsLCwsLCwsLCw3LCwsLTcsLP/AABEIAJYAvAMBEQACEQEDEQH/xAAbAAEAAgMBAQAAAAAAAAAAAAAABQYCBAcBA//EADwQAAEDAgALBQYFAwUAAAAAAAABAgMEEQUGEhUhMVRhkZPRExZBUYEHIjJCcbEUUpKhwSNy8DNEYsLh/8QAGQEBAAMBAQAAAAAAAAAAAAAAAAEDBAIF/8QAJhEBAAICAgIDAQABBQAAAAAAAAECE1EDERIhBDFBIoEFMkJhcf/aAAwDAQACEQMRAD8Ahr71PGe2X3qAvvUBfeoC+9QF96gL71AX3qAvvUBfeoC+9QF96gL71AX3qAvvUBfeoC+9QF96gL71AX3qAvvUBfeoC+9QF96ge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CE9MkYq6kUdwmKTP4+0VFI/4GOd9Ev9h2nwn9ZVlBJT27aNzMpLplIrb/AEuTMTH259fk9tUICAAAAAAAAAAAAAAAAAAAAC14qYpphKNZEma3JdkuaqK5yL9NBdx8E8n655Pk04uv57XCk9n1Oz/UfI/6WYn7Jf8Acvj4df2Waf8AUL/8YhMU2LdLD8NOxV83e8vFS2ODir+KLfK5rfdkhGxsae41rfoiId+o+lMzM/corGbBDMI07o3aHoirG78rvD08FKeSItC3h5Lcc9uK1EDonuZImS5qq1yL4KmswzHUvSie47h8yEgAAAAAAAAAAAAAAAAAAAWHEjDf4CqRXL/SksyT+Hel/uW8XJ4T3+OOTiyV8f38dj7S+pbm+b9vK8WDnnE2TEK9jvhhaKie6OTIldZka2ylyl0rbw+FF0qVXv1C3jp5W6cwpMd6+nejnTrOy+lsjUc1U8roiK0pyS1W4K6SOOErKlaeriTJSohu5vijmLZ1+NvQ4vt1w+omNK6crggAAAAAAAAAAAAAAAAAAB6i2XQJ9pienWMR8K/iaTJcvvRKjPRUu3+U9C/iv66ZPlccRfuP1YFedTZmiHMMZsKswpVui7VEigVzWZK/E75333KlrblK7y18VeoVGuVIXtar0blOsj9KJbxc5qX0Jr0HNY7XWmYdgjxYppaWKLs0dG1l2ORVyvf95XI/XpVblnh2xRyzE9q9hL2dOS60syOT8smhf1Jo/YjDM/S2Pkx+qdhLB8lJKsU6I16IiqiKjterShXNZiemitotHcNU5dAAAAAAAAAAAAAAAAAB2/unR7JFwPVw008nNybaklHDg+b+hF2bZGJlI3V7rlsuT6mXmrWlvUL6XtyV9pSJiORFaqKi6UVNJEU7VzKg4yezZ0kjpcHPaxXKrljetm3Vbrku8PopM8MrafI6jqXmLnsy7Rsi4XRFdoSJIpHIrU+a7ktr0JbTq3lnHw9fbnl+RMz/ACziqajFWRsVUr6vBbltHLrmgv8AK5Nap/ieR3MeM+3HWSO4+1okw6tVGjqCyxuTRMupf7G6+JTycsR6q6pw/tnuDcXKaaPKnp45JFcuU9U0u3rp1lnDWt69zCOW9q26iW13To9ki4FuGmlefk2d06PZIuAw00Z+TZ3To9ki4DDTRn5NndOj2SLgMNNGfk2d06PZIuAw00Z+TZ3To9ki4DDTRn5NndOj2SLgMNNGfk2d06PZIuAw00Z+TZ3To9ki4DDTRn5NndOj2SLgMNNGfk2d06PZIuAw00Z+TZ3To9ki4DDTRn5NndOj2SLgMNNGfk2d06PZIuAw00Z+TZ3To9ki4DDTRn5NndOj2SLgMNNGfk2mi1U0MLUXbNRzfjbe29PFCjm4/KO4W8V/GfaFpq1aZboiujX4m+Keat8l80MvHyeP/jTycfkln4chsnZqsrlS6NYiqvqupvqas1IZo4by+D6yaXVkwN3WfJxXQn7lU81p+lscMR9tKqiiRru2tJlIqO7RctVRdaafshRa8R7mV1aW/IUWpwXU4Fc+owYx76JVypIpL5KeapfSn93G5Md3jvp3M1iepn2umIuNFPhBitjlVJ00vheiMc3zVqfMm9FX0NXx6+MfbJ8iJ7+ltNDOAAAAAAAAAAAAAAAAAAgAIDD9ArUWSNNHzp/2T+TD8nj8f6r/AJbPj8nl/E/4RzKtrPdjTKXyYl/sYssfUe5a8M/dvTegoJ5vjVIG/qf/AOF9ODlv9+oU25uKn17lJ0mCI4dOTlv/ADP95fTyNnH8bjp/2y3+Re3r6hvObdFRUui6FRdRoUOT47ez6WCX8XglHIrVy0axbSsXzZ+ZP+Ov6poKbU6nuGunNFo8brP7OsbnYTjdDVt7Osht2jVRW5bfCRGrq3p4KWUt3Cjk4/GfS5HasAAAAAAAAAAAAAR2BIAcFznUbTLzHdTycl9vXx00ZzqNpl5juoyX2eFNGcqhf9xL+t3UTe312nwrHvp5nCe90mei7nK37FdaxX/a7t/XqXuc6jaJeY7qWZLbV46aM51G0S8x3UZLbMdNGc6jaZeY7qPO+046aM51G0y8x3Ued9o8KaYfjZsrK7Z+VqyspcrjrI87bT4V0zznUbTLzHdScl9mOmjOdRtMvMd1GS+0Y6aM51G0y8x3UZL7MdNGc6jaZeY7qMl9mOmjOdRtMvMd1GS+zHTRnOo2mXmO6jJfZjpoznUbTLzHdRkvsx00ZzqNpl5juoyX2Y6aM51G0y8x3UZL7MdNGc6jaZeY7qMl9mOmjOdRtMvMd1GS+zHTRnOo2mXmO6jJfacdNNtcMOt8dRe2vt32v52Oo5ZcYo0zfhpb6HT67r/WfwTToGWTFGmrPhWZXKrJ5Wt8u0ctvW5E8ltpx1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data:image/jpeg;base64,/9j/4AAQSkZJRgABAQAAAQABAAD/2wCEAAkGBxQMDhISDQ8SEBEUERIRFBYUGBsSEhkaFREXGBUXFxMZISghGCYxGxQfITEhJSkrLjouHB8/ODQtOCgtMiwBCgoKDg0OFxAQGyskHyYsLCwsLyw0LCwsLCwsLCwsLCwsLCwsLCwsLCwsLCwsLCwsLCwsLCwsLCw3LCwsLTcsLP/AABEIAJYAvAMBEQACEQEDEQH/xAAbAAEAAgMBAQAAAAAAAAAAAAAABQYCBAcBA//EADwQAAEDAgALBQYFAwUAAAAAAAABAgMEEQUGEhUhMVRhkZPRExZBUYEHIjJCcbEUUpKhwSNy8DNEYsLh/8QAGQEBAAMBAQAAAAAAAAAAAAAAAAEDBAIF/8QAJhEBAAICAgIDAQABBQAAAAAAAAECE1EDERIhBDFBIoEFMkJhcf/aAAwDAQACEQMRAD8Ahr71PGe2X3qAvvUBfeoC+9QF96gL71AX3qAvvUBfeoC+9QF96gL71AX3qAvvUBfeoC+9QF96gL71AX3qAvvUBfeoC+9QF96ge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CE9MkYq6kUdwmKTP4+0VFI/4GOd9Ev9h2nwn9ZVlBJT27aNzMpLplIrb/AEuTMTH259fk9tUICAAAAAAAAAAAAAAAAAAAAC14qYpphKNZEma3JdkuaqK5yL9NBdx8E8n655Pk04uv57XCk9n1Oz/UfI/6WYn7Jf8Acvj4df2Waf8AUL/8YhMU2LdLD8NOxV83e8vFS2ODir+KLfK5rfdkhGxsae41rfoiId+o+lMzM/corGbBDMI07o3aHoirG78rvD08FKeSItC3h5Lcc9uK1EDonuZImS5qq1yL4KmswzHUvSie47h8yEgAAAAAAAAAAAAAAAAAAAWHEjDf4CqRXL/SksyT+Hel/uW8XJ4T3+OOTiyV8f38dj7S+pbm+b9vK8WDnnE2TEK9jvhhaKie6OTIldZka2ylyl0rbw+FF0qVXv1C3jp5W6cwpMd6+nejnTrOy+lsjUc1U8roiK0pyS1W4K6SOOErKlaeriTJSohu5vijmLZ1+NvQ4vt1w+omNK6crggAAAAAAAAAAAAAAAAAAB6i2XQJ9pienWMR8K/iaTJcvvRKjPRUu3+U9C/iv66ZPlccRfuP1YFedTZmiHMMZsKswpVui7VEigVzWZK/E75333KlrblK7y18VeoVGuVIXtar0blOsj9KJbxc5qX0Jr0HNY7XWmYdgjxYppaWKLs0dG1l2ORVyvf95XI/XpVblnh2xRyzE9q9hL2dOS60syOT8smhf1Jo/YjDM/S2Pkx+qdhLB8lJKsU6I16IiqiKjterShXNZiemitotHcNU5dAAAAAAAAAAAAAAAAAB2/unR7JFwPVw008nNybaklHDg+b+hF2bZGJlI3V7rlsuT6mXmrWlvUL6XtyV9pSJiORFaqKi6UVNJEU7VzKg4yezZ0kjpcHPaxXKrljetm3Vbrku8PopM8MrafI6jqXmLnsy7Rsi4XRFdoSJIpHIrU+a7ktr0JbTq3lnHw9fbnl+RMz/ACziqajFWRsVUr6vBbltHLrmgv8AK5Nap/ieR3MeM+3HWSO4+1okw6tVGjqCyxuTRMupf7G6+JTycsR6q6pw/tnuDcXKaaPKnp45JFcuU9U0u3rp1lnDWt69zCOW9q26iW13To9ki4FuGmlefk2d06PZIuAw00Z+TZ3To9ki4DDTRn5NndOj2SLgMNNGfk2d06PZIuAw00Z+TZ3To9ki4DDTRn5NndOj2SLgMNNGfk2d06PZIuAw00Z+TZ3To9ki4DDTRn5NndOj2SLgMNNGfk2d06PZIuAw00Z+TZ3To9ki4DDTRn5NndOj2SLgMNNGfk2d06PZIuAw00Z+TZ3To9ki4DDTRn5NndOj2SLgMNNGfk2mi1U0MLUXbNRzfjbe29PFCjm4/KO4W8V/GfaFpq1aZboiujX4m+Keat8l80MvHyeP/jTycfkln4chsnZqsrlS6NYiqvqupvqas1IZo4by+D6yaXVkwN3WfJxXQn7lU81p+lscMR9tKqiiRru2tJlIqO7RctVRdaafshRa8R7mV1aW/IUWpwXU4Fc+owYx76JVypIpL5KeapfSn93G5Md3jvp3M1iepn2umIuNFPhBitjlVJ00vheiMc3zVqfMm9FX0NXx6+MfbJ8iJ7+ltNDOAAAAAAAAAAAAAAAAAAgAIDD9ArUWSNNHzp/2T+TD8nj8f6r/AJbPj8nl/E/4RzKtrPdjTKXyYl/sYssfUe5a8M/dvTegoJ5vjVIG/qf/AOF9ODlv9+oU25uKn17lJ0mCI4dOTlv/ADP95fTyNnH8bjp/2y3+Re3r6hvObdFRUui6FRdRoUOT47ez6WCX8XglHIrVy0axbSsXzZ+ZP+Ov6poKbU6nuGunNFo8brP7OsbnYTjdDVt7Osht2jVRW5bfCRGrq3p4KWUt3Cjk4/GfS5HasAAAAAAAAAAAAAR2BIAcFznUbTLzHdTycl9vXx00ZzqNpl5juoyX2eFNGcqhf9xL+t3UTe312nwrHvp5nCe90mei7nK37FdaxX/a7t/XqXuc6jaJeY7qWZLbV46aM51G0S8x3UZLbMdNGc6jaZeY7qPO+046aM51G0y8x3Ued9o8KaYfjZsrK7Z+VqyspcrjrI87bT4V0zznUbTLzHdScl9mOmjOdRtMvMd1GS+0Y6aM51G0y8x3UZL7MdNGc6jaZeY7qMl9mOmjOdRtMvMd1GS+zHTRnOo2mXmO6jJfZjpoznUbTLzHdRkvsx00ZzqNpl5juoyX2Y6aM51G0y8x3UZL7MdNGc6jaZeY7qMl9mOmjOdRtMvMd1GS+zHTRnOo2mXmO6jJfacdNNtcMOt8dRe2vt32v52Oo5ZcYo0zfhpb6HT67r/WfwTToGWTFGmrPhWZXKrJ5Wt8u0ctvW5E8ltpx1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data:image/jpeg;base64,/9j/4AAQSkZJRgABAQAAAQABAAD/2wCEAAkGBxQMDhISDQ8SEBEUERIRFBYUGBsSEhkaFREXGBUXFxMZISghGCYxGxQfITEhJSkrLjouHB8/ODQtOCgtMiwBCgoKDg0OFxAQGyskHyYsLCwsLyw0LCwsLCwsLCwsLCwsLCwsLCwsLCwsLCwsLCwsLCwsLCwsLCw3LCwsLTcsLP/AABEIAJYAvAMBEQACEQEDEQH/xAAbAAEAAgMBAQAAAAAAAAAAAAAABQYCBAcBA//EADwQAAEDAgALBQYFAwUAAAAAAAABAgMEEQUGEhUhMVRhkZPRExZBUYEHIjJCcbEUUpKhwSNy8DNEYsLh/8QAGQEBAAMBAQAAAAAAAAAAAAAAAAEDBAIF/8QAJhEBAAICAgIDAQABBQAAAAAAAAECE1EDERIhBDFBIoEFMkJhcf/aAAwDAQACEQMRAD8Ahr71PGe2X3qAvvUBfeoC+9QF96gL71AX3qAvvUBfeoC+9QF96gL71AX3qAvvUBfeoC+9QF96gL71AX3qAvvUBfeoC+9QF96ge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CE9MkYq6kUdwmKTP4+0VFI/4GOd9Ev9h2nwn9ZVlBJT27aNzMpLplIrb/AEuTMTH259fk9tUICAAAAAAAAAAAAAAAAAAAAC14qYpphKNZEma3JdkuaqK5yL9NBdx8E8n655Pk04uv57XCk9n1Oz/UfI/6WYn7Jf8Acvj4df2Waf8AUL/8YhMU2LdLD8NOxV83e8vFS2ODir+KLfK5rfdkhGxsae41rfoiId+o+lMzM/corGbBDMI07o3aHoirG78rvD08FKeSItC3h5Lcc9uK1EDonuZImS5qq1yL4KmswzHUvSie47h8yEgAAAAAAAAAAAAAAAAAAAWHEjDf4CqRXL/SksyT+Hel/uW8XJ4T3+OOTiyV8f38dj7S+pbm+b9vK8WDnnE2TEK9jvhhaKie6OTIldZka2ylyl0rbw+FF0qVXv1C3jp5W6cwpMd6+nejnTrOy+lsjUc1U8roiK0pyS1W4K6SOOErKlaeriTJSohu5vijmLZ1+NvQ4vt1w+omNK6crggAAAAAAAAAAAAAAAAAAB6i2XQJ9pienWMR8K/iaTJcvvRKjPRUu3+U9C/iv66ZPlccRfuP1YFedTZmiHMMZsKswpVui7VEigVzWZK/E75333KlrblK7y18VeoVGuVIXtar0blOsj9KJbxc5qX0Jr0HNY7XWmYdgjxYppaWKLs0dG1l2ORVyvf95XI/XpVblnh2xRyzE9q9hL2dOS60syOT8smhf1Jo/YjDM/S2Pkx+qdhLB8lJKsU6I16IiqiKjterShXNZiemitotHcNU5dAAAAAAAAAAAAAAAAAB2/unR7JFwPVw008nNybaklHDg+b+hF2bZGJlI3V7rlsuT6mXmrWlvUL6XtyV9pSJiORFaqKi6UVNJEU7VzKg4yezZ0kjpcHPaxXKrljetm3Vbrku8PopM8MrafI6jqXmLnsy7Rsi4XRFdoSJIpHIrU+a7ktr0JbTq3lnHw9fbnl+RMz/ACziqajFWRsVUr6vBbltHLrmgv8AK5Nap/ieR3MeM+3HWSO4+1okw6tVGjqCyxuTRMupf7G6+JTycsR6q6pw/tnuDcXKaaPKnp45JFcuU9U0u3rp1lnDWt69zCOW9q26iW13To9ki4FuGmlefk2d06PZIuAw00Z+TZ3To9ki4DDTRn5NndOj2SLgMNNGfk2d06PZIuAw00Z+TZ3To9ki4DDTRn5NndOj2SLgMNNGfk2d06PZIuAw00Z+TZ3To9ki4DDTRn5NndOj2SLgMNNGfk2d06PZIuAw00Z+TZ3To9ki4DDTRn5NndOj2SLgMNNGfk2d06PZIuAw00Z+TZ3To9ki4DDTRn5NndOj2SLgMNNGfk2mi1U0MLUXbNRzfjbe29PFCjm4/KO4W8V/GfaFpq1aZboiujX4m+Keat8l80MvHyeP/jTycfkln4chsnZqsrlS6NYiqvqupvqas1IZo4by+D6yaXVkwN3WfJxXQn7lU81p+lscMR9tKqiiRru2tJlIqO7RctVRdaafshRa8R7mV1aW/IUWpwXU4Fc+owYx76JVypIpL5KeapfSn93G5Md3jvp3M1iepn2umIuNFPhBitjlVJ00vheiMc3zVqfMm9FX0NXx6+MfbJ8iJ7+ltNDOAAAAAAAAAAAAAAAAAAgAIDD9ArUWSNNHzp/2T+TD8nj8f6r/AJbPj8nl/E/4RzKtrPdjTKXyYl/sYssfUe5a8M/dvTegoJ5vjVIG/qf/AOF9ODlv9+oU25uKn17lJ0mCI4dOTlv/ADP95fTyNnH8bjp/2y3+Re3r6hvObdFRUui6FRdRoUOT47ez6WCX8XglHIrVy0axbSsXzZ+ZP+Ov6poKbU6nuGunNFo8brP7OsbnYTjdDVt7Osht2jVRW5bfCRGrq3p4KWUt3Cjk4/GfS5HasAAAAAAAAAAAAAR2BIAcFznUbTLzHdTycl9vXx00ZzqNpl5juoyX2eFNGcqhf9xL+t3UTe312nwrHvp5nCe90mei7nK37FdaxX/a7t/XqXuc6jaJeY7qWZLbV46aM51G0S8x3UZLbMdNGc6jaZeY7qPO+046aM51G0y8x3Ued9o8KaYfjZsrK7Z+VqyspcrjrI87bT4V0zznUbTLzHdScl9mOmjOdRtMvMd1GS+0Y6aM51G0y8x3UZL7MdNGc6jaZeY7qMl9mOmjOdRtMvMd1GS+zHTRnOo2mXmO6jJfZjpoznUbTLzHdRkvsx00ZzqNpl5juoyX2Y6aM51G0y8x3UZL7MdNGc6jaZeY7qMl9mOmjOdRtMvMd1GS+zHTRnOo2mXmO6jJfacdNNtcMOt8dRe2vt32v52Oo5ZcYo0zfhpb6HT67r/WfwTToGWTFGmrPhWZXKrJ5Wt8u0ctvW5E8ltpx1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6" name="AutoShape 14" descr="data:image/jpeg;base64,/9j/4AAQSkZJRgABAQAAAQABAAD/2wCEAAkGBxQMDhISDQ8SEBEUERIRFBYUGBsSEhkaFREXGBUXFxMZISghGCYxGxQfITEhJSkrLjouHB8/ODQtOCgtMiwBCgoKDg0OFxAQGyskHyYsLCwsLyw0LCwsLCwsLCwsLCwsLCwsLCwsLCwsLCwsLCwsLCwsLCwsLCw3LCwsLTcsLP/AABEIAJYAvAMBEQACEQEDEQH/xAAbAAEAAgMBAQAAAAAAAAAAAAAABQYCBAcBA//EADwQAAEDAgALBQYFAwUAAAAAAAABAgMEEQUGEhUhMVRhkZPRExZBUYEHIjJCcbEUUpKhwSNy8DNEYsLh/8QAGQEBAAMBAQAAAAAAAAAAAAAAAAEDBAIF/8QAJhEBAAICAgIDAQABBQAAAAAAAAECE1EDERIhBDFBIoEFMkJhcf/aAAwDAQACEQMRAD8Ahr71PGe2X3qAvvUBfeoC+9QF96gL71AX3qAvvUBfeoC+9QF96gL71AX3qAvvUBfeoC+9QF96gL71AX3qAvvUBfeoC+9QF96ge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CE9MkYq6kUdwmKTP4+0VFI/4GOd9Ev9h2nwn9ZVlBJT27aNzMpLplIrb/AEuTMTH259fk9tUICAAAAAAAAAAAAAAAAAAAAC14qYpphKNZEma3JdkuaqK5yL9NBdx8E8n655Pk04uv57XCk9n1Oz/UfI/6WYn7Jf8Acvj4df2Waf8AUL/8YhMU2LdLD8NOxV83e8vFS2ODir+KLfK5rfdkhGxsae41rfoiId+o+lMzM/corGbBDMI07o3aHoirG78rvD08FKeSItC3h5Lcc9uK1EDonuZImS5qq1yL4KmswzHUvSie47h8yEgAAAAAAAAAAAAAAAAAAAWHEjDf4CqRXL/SksyT+Hel/uW8XJ4T3+OOTiyV8f38dj7S+pbm+b9vK8WDnnE2TEK9jvhhaKie6OTIldZka2ylyl0rbw+FF0qVXv1C3jp5W6cwpMd6+nejnTrOy+lsjUc1U8roiK0pyS1W4K6SOOErKlaeriTJSohu5vijmLZ1+NvQ4vt1w+omNK6crggAAAAAAAAAAAAAAAAAAB6i2XQJ9pienWMR8K/iaTJcvvRKjPRUu3+U9C/iv66ZPlccRfuP1YFedTZmiHMMZsKswpVui7VEigVzWZK/E75333KlrblK7y18VeoVGuVIXtar0blOsj9KJbxc5qX0Jr0HNY7XWmYdgjxYppaWKLs0dG1l2ORVyvf95XI/XpVblnh2xRyzE9q9hL2dOS60syOT8smhf1Jo/YjDM/S2Pkx+qdhLB8lJKsU6I16IiqiKjterShXNZiemitotHcNU5dAAAAAAAAAAAAAAAAAB2/unR7JFwPVw008nNybaklHDg+b+hF2bZGJlI3V7rlsuT6mXmrWlvUL6XtyV9pSJiORFaqKi6UVNJEU7VzKg4yezZ0kjpcHPaxXKrljetm3Vbrku8PopM8MrafI6jqXmLnsy7Rsi4XRFdoSJIpHIrU+a7ktr0JbTq3lnHw9fbnl+RMz/ACziqajFWRsVUr6vBbltHLrmgv8AK5Nap/ieR3MeM+3HWSO4+1okw6tVGjqCyxuTRMupf7G6+JTycsR6q6pw/tnuDcXKaaPKnp45JFcuU9U0u3rp1lnDWt69zCOW9q26iW13To9ki4FuGmlefk2d06PZIuAw00Z+TZ3To9ki4DDTRn5NndOj2SLgMNNGfk2d06PZIuAw00Z+TZ3To9ki4DDTRn5NndOj2SLgMNNGfk2d06PZIuAw00Z+TZ3To9ki4DDTRn5NndOj2SLgMNNGfk2d06PZIuAw00Z+TZ3To9ki4DDTRn5NndOj2SLgMNNGfk2d06PZIuAw00Z+TZ3To9ki4DDTRn5NndOj2SLgMNNGfk2mi1U0MLUXbNRzfjbe29PFCjm4/KO4W8V/GfaFpq1aZboiujX4m+Keat8l80MvHyeP/jTycfkln4chsnZqsrlS6NYiqvqupvqas1IZo4by+D6yaXVkwN3WfJxXQn7lU81p+lscMR9tKqiiRru2tJlIqO7RctVRdaafshRa8R7mV1aW/IUWpwXU4Fc+owYx76JVypIpL5KeapfSn93G5Md3jvp3M1iepn2umIuNFPhBitjlVJ00vheiMc3zVqfMm9FX0NXx6+MfbJ8iJ7+ltNDOAAAAAAAAAAAAAAAAAAgAIDD9ArUWSNNHzp/2T+TD8nj8f6r/AJbPj8nl/E/4RzKtrPdjTKXyYl/sYssfUe5a8M/dvTegoJ5vjVIG/qf/AOF9ODlv9+oU25uKn17lJ0mCI4dOTlv/ADP95fTyNnH8bjp/2y3+Re3r6hvObdFRUui6FRdRoUOT47ez6WCX8XglHIrVy0axbSsXzZ+ZP+Ov6poKbU6nuGunNFo8brP7OsbnYTjdDVt7Osht2jVRW5bfCRGrq3p4KWUt3Cjk4/GfS5HasAAAAAAAAAAAAAR2BIAcFznUbTLzHdTycl9vXx00ZzqNpl5juoyX2eFNGcqhf9xL+t3UTe312nwrHvp5nCe90mei7nK37FdaxX/a7t/XqXuc6jaJeY7qWZLbV46aM51G0S8x3UZLbMdNGc6jaZeY7qPO+046aM51G0y8x3Ued9o8KaYfjZsrK7Z+VqyspcrjrI87bT4V0zznUbTLzHdScl9mOmjOdRtMvMd1GS+0Y6aM51G0y8x3UZL7MdNGc6jaZeY7qMl9mOmjOdRtMvMd1GS+zHTRnOo2mXmO6jJfZjpoznUbTLzHdRkvsx00ZzqNpl5juoyX2Y6aM51G0y8x3UZL7MdNGc6jaZeY7qMl9mOmjOdRtMvMd1GS+zHTRnOo2mXmO6jJfacdNNtcMOt8dRe2vt32v52Oo5ZcYo0zfhpb6HT67r/WfwTToGWTFGmrPhWZXKrJ5Wt8u0ctvW5E8ltpx1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8" name="Picture 16" descr="https://encrypted-tbn3.gstatic.com/images?q=tbn:ANd9GcSzWXDugfUEgf9zlC9j9JLUDflkj2QbohJxmqEKPnhvDYeUMTiicQ"/>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10" name="Rectangle 9"/>
          <p:cNvSpPr/>
          <p:nvPr/>
        </p:nvSpPr>
        <p:spPr>
          <a:xfrm>
            <a:off x="1979712" y="332656"/>
            <a:ext cx="4797092" cy="1015663"/>
          </a:xfrm>
          <a:prstGeom prst="rect">
            <a:avLst/>
          </a:prstGeom>
          <a:noFill/>
        </p:spPr>
        <p:txBody>
          <a:bodyPr wrap="square" lIns="91440" tIns="45720" rIns="91440" bIns="45720">
            <a:spAutoFit/>
          </a:bodyPr>
          <a:lstStyle/>
          <a:p>
            <a:pPr algn="ctr"/>
            <a:r>
              <a:rPr lang="en-US" sz="6000" b="1" cap="none" spc="0" dirty="0" smtClean="0">
                <a:ln w="17780" cmpd="sng">
                  <a:solidFill>
                    <a:srgbClr val="FFFFFF"/>
                  </a:solidFill>
                  <a:prstDash val="solid"/>
                  <a:miter lim="800000"/>
                </a:ln>
                <a:effectLst>
                  <a:outerShdw blurRad="50800" algn="tl" rotWithShape="0">
                    <a:srgbClr val="000000"/>
                  </a:outerShdw>
                </a:effectLst>
                <a:latin typeface="Viner Hand ITC" pitchFamily="66" charset="0"/>
              </a:rPr>
              <a:t>Legal Rights</a:t>
            </a:r>
            <a:endParaRPr lang="en-US" sz="6000" b="1" cap="none" spc="0" dirty="0">
              <a:ln w="17780" cmpd="sng">
                <a:solidFill>
                  <a:srgbClr val="FFFFFF"/>
                </a:solidFill>
                <a:prstDash val="solid"/>
                <a:miter lim="800000"/>
              </a:ln>
              <a:effectLst>
                <a:outerShdw blurRad="50800" algn="tl" rotWithShape="0">
                  <a:srgbClr val="000000"/>
                </a:outerShdw>
              </a:effectLst>
              <a:latin typeface="Viner Hand ITC" pitchFamily="66" charset="0"/>
            </a:endParaRPr>
          </a:p>
        </p:txBody>
      </p:sp>
      <p:sp>
        <p:nvSpPr>
          <p:cNvPr id="1026" name="AutoShape 2" descr="data:image/jpeg;base64,/9j/4AAQSkZJRgABAQAAAQABAAD/2wCEAAkGBhAQEBUQEBAVFRQQDxQRFRUQFBQUFBQVFBAVFBQWFRQXHSYeGBojGRQUHy8gIycpLCwsFR4xNTAqNSYrLCkBCQoKDgwOGg8PGiwcHiQsLCwsLCwpKSkpLCwsLCkpLCwsLCwsLCkpLCwpKSwsKSwsLCwsLCwpKSwsKSkpLCksLP/AABEIAPwAyAMBIgACEQEDEQH/xAAcAAABBAMBAAAAAAAAAAAAAAABAAIGBwMEBQj/xABCEAABAwIEAwUFBAkDAwUAAAABAAIDBBEFBhIhMUFRBxMiYXEUIzKBkUJSobEzcoKSosHR4fAVQ2KzwvEkJTRTsv/EABkBAAMBAQEAAAAAAAAAAAAAAAACAwEEBf/EACIRAAICAgICAwEBAAAAAAAAAAABAhEDIRIxQVETIjJxYf/aAAwDAQACEQMRAD8AtGyVkbJWXAdgEkUkANslZOshZBo0tTSxZElgGGyIeVkIQ0LVJoxpMLZlkbMozmzOlJhgZ7RrLpdWhsYuToAvfoNwPmovlzthinnMNTEIGm5bI51m8rB1+ZCvDJKrJShEtISJ+y57ZrgEG4IuCOYKyNmVY5UybxtG0WJpYmNnWUSBUTQlNGNK6y7JpYmAZZNcxPLUFgGB0KwvgW6gWpXFDKTOc6JMIXRdGsToVNwHUzRKSzvp0kvFj8kb1kbJJLmKAslZFFBg1JGySDRtkrIpLABZIBOAXAzhmtlDHYbyvB0N6bfEfIIAjXaVlObEqmmigY1/dsk1kusWatPxj7pt63C3M19n2rDy13cGQ6S50bDGQWAC4N3X2AG9rqN5Xzs2B9Q+WoZHPNEe6kqA50evVch4BvuNlyarHp3xulqaaml3sZqE6JAT9qzSCR8l0xVIjLbLSyXTObh1Kxxu5tOxrt9VnAbi/lwXWcwhVP2X49Ve1OpYbPZK3vXd4TZjWkB0gA+1ZzRbqrfK5pKiyZraiE5syyFixuiQptA4pmVs6zNmWiWkJBytHP7JyxHSDgUi0LQbMszZ10LImScGjOWJpCTZgngqghjQsshamlqAGFqSJCKwApIpLzzrEhZFJAAQTkrIAaiAlZCadsbTJIQGsaXOJ4AAIA52YcdiooDNId+DG83u5AfzVD45jstTM6aR2p7vo0cgOgC3M9ZydVzOfuGA6YmdG9T5niuZlrLdTiDu7p2kgHxyHZjP1j/Ibp0qXJit+EcKpY993X4cXH8AFJcH7P5J8NbiME7u8bUiN8bR8LC8N1A3ubXBI4K3cudl9HSaXP8AfyN3vJ8AdzIZw+ZutLKrZGQV9MbMMM0rgQBY+LWPq0hN8z6Qvx+WY+yvKUlI2WeoYWyyvMbWkWIjaePlqdc+gCnRSjfqaD1aD+CSjdlVoakjZKyw0YQmmNZLILKNMLokyxC2UNKza6Awh5WVsqBjTDGqRySQjgmbDZllEi0k8PXRHNZKWM27hBYBKkq80T4Mz2RsilZcR0AsgnWQQaCySKQCAEAqx7Wc17iiids0B0xHW12s/mfkpzmrHm0NI+Y2L7aY2n7TyDpHpzPovOuNVrnkuebue4veTxJcblbFW6BulYMAwiXEa2Onj/3Hbu+4wbud9B+S9KYPg8NHA2ngYGsYLeZPNzjzJ6qu+xDLwZHJWuG8h7pnkGk6yPV1h+yrQKacrdGRVCUFwqop24jWkTtAfqBZI9oY/wB00P0+jtSnQVL5doo6WtnjrSzUZXtJexsnxOve7uAIIKmuxvBa+B1bJaeNzHBw0BpINxdosQt0qLdnOEPghlLgQyWodJGPs6C0btbyB6KVELAsakjZJBoECE5BADLJJ6bZYAECnIEINGkIFqcgUAMKScksthRuIpWSVCYkEUEABPYN02yjXaJmP2KjOk2ln93H13+N3yaT8yFhpXPaPmf2qqcxh91TEsb0c/7Tvrt8vNV/3bpH2Aub7AczewH1W1VzWFlI+y3BfaK6MkXbETO/bkz4R+8W/RUX1jYjdsu/AMKFLSQ04H6OMA+bju4/vErdKeSmqY6EFRWcYBPjE+lry1r264mg+JzWN3J6EaVeoVeZ0wR0WInEXSaKf2XQ4MOl5lbs0kcD/ZGl2H8HZbxnEKrE2NljEVPFRkNYxzSNiB4gNw7y8lYBVU5BzTQxzOkm1QSzA6y67WSEkWdv6K04J2SND2ODmngWkEINCULJ9kdKwDHZKy4GY8+UVCPeygu+4yznfQLLlrOFPX05qGEta2TuyH+Eg7ckGnZSsiAjpQBidOwHSXC5FwOa1KfGIJJDEyQFzeIHlxXAzQYI6qOpa4unY0s0td4S0/eC28q4K2MGoc2z5OvIE3WWFHfKCcQmoNAUEUkoxuJIIqpESCKQCAC0KiO0zMAqq8hpvHTe6bbhcfGf3tv2VcWasY9koZ6gcWRHSOrzswfUheaXzHSXE3J3J6k8VsVbBukYppNb7dSrr7FsH0U81SRvLII2n/hHx/iJ/dVK4ZCXyBoFy4gAdXOIA/Er1BgGFClpYqcf7cTWnzda7j9bp8vaQsfZulCyKQUxxk0zWNL3GwaLknyVWY3ijsWroqHu3CBzxI7qY273I5NOw+ak3aFmQUghbI0mKYva8j9XZMyliNAxslQyQGWU73BBDWizWi/AWH4qbexkjW7ROy//AFERGne2J0LO7tpOlzOQ26Lc7OcvTYXTyR1kzXBriQQSQ1lr334ei2arOemNz2tvpNrjcA8gqsxfMFdVPdHrd7x19DBckcr25J1kpV4FcS2cVz3RU8bXulBL2gtaCCTfhsoZiOZ5q9r+5qO4Zptcnf5LlYP2U1U9ny2iafv+J1vS+ylTOx+l0gOmkJBBPIEcxbkkv0MVnhGBULXulxCpfIWk2Yy51+bnFdCoxyEQvbTHuvECxoHgbbr1Oys5nZZhg/2nfN7v6p47MsM/+j8Xf1Q3JvYJJdEdwntfgZAG1ALpWsA92NnEDz4Ln1XanVzvtTRBjNxdwJO+w3GwU7psgYdH8NO35i/5rVzpFHT0ZbFG1pc9oFgBzCxqwI9lDIVQ94qa2QkA6gy5N+BGo/yVj6bCw2AFtlCOznNLpjLTTOBex12/q2AU4ITcaC7GFNsnFCyAGpIlJYNZtJJIqhICIQsnM4oArbtvxLTSwwA/pZy9w6tjabfxOb9FSs/ABWV25VV62CO/6OlLv35XD/sVaVB4eitiWhJ90TnsfwD2iubI4XZTjvTf7wIEY+tz+yr8cN/mqz7C4mimnPPvWfTRcfjdbuf+1IYc8RQx95IRe5Nmt/qpSfKQy0iZ4niEdNE6aUkNZxsLnc24LlS56oWs1mS46Ab/AEVPxZpxjF3FmsNivvpGmNovzJ48FJIcEjeRTUhM0xt3kp/Rs6/+FOdxdDxpo1M+5/bWx9xHANAeHB0m7rjoAuTh+TsUrGXjY5jSNjJ7sfTirNyv2dU9I7vZvfSnfU4Czf1QpaPJYkDKryzhddQB1JUsc8yPD4nNGuMuIt4nW2tZT/BcuQUwLmsHeON3PIuSTx9AuqQhdbW7YXoJcmpJJjBFBFKyw0QKime5PCwdCXfQKVhV/n6o1vLbnwN5dSjoDiQYO+CnhxKIEObJqktxLCd1aOH1zZ4mSsNw5oPXkudl+ia/D2RvFw6KxHqFwckzOpKiWglNgHF0RPNpPJLZpNSErJxQTANISSKSwDYRSQTiBRZx+aCcziPVAFEdtTv/AHW3Sji/6kpUAn4/JWh2i0EE+OtZUziKL2aHU47bapSQCeH91Hc5UNFJKBQRsYxnh1B1+82HiKrHIopWK4tko7Iq0tZUxtIDnUveNvyLCRf+MKOYfKycvdXAv7lxAL9rm+4XTp8wU1I+J9JEXF9GYXs5F7rXsBx3AWzgGQauvcJKlphhvex2e4X4AW2+a5FLlsrVCwejqMRkENMO5p27Pc0eG3l1KtXBMDho4hFC2wHE83HmSVnw3DIaaNsULA1rRaw5+a2LJlGtmN2C6CdZCyYwCSSS0BIIpIACSSSAFe26rjF294KiQng/S35AD8yp9ilT3cTndGqD1sR9g1HjJID9XqcuxokzwFmmmjH/AAH5KPZ9wp4DKyH9JTuvtzbzClGGstCwf8Qs00Ic0tcNiLJq0Hk0cFxJtRA2Vv2gLrcKiWGPNDVGmO0UviYeQN9wpcQsTsGMKSJCS002EkkQnJiToxc/NQHtczBNRQUz4uDqwaweDg1hcGk9CQow3tdYKkTNjki1W7yMOa+J3UgGxB9LJ4wbWhXKjn9skgGLWIBHskJ/jl5qDS1QBs1tvmrDxHHsKxCqlrKhkkj2wMiipmFwD3NLjqc9vAeJQupe7vf/AIrIrn4dJNh5F3FMo+zHIlvZnHG6ohc5oLmzAb8r3H8wryJ5KgMh1BZVgHb3rXeniH9Ffzd9+qk1sZdDJHhrS9xAa0Ekk2AA3JJ5KusT7b6RshipYHz2JHebMiNr3033O46LU7SMxxV2mhpqtncN1vqy25ce7c0NYzca9ySQ3fwjfkq6qsvwVNQBT6mRAAHU4PaANvC42dY8bOAIvz4q0MafYkpV0WPD27Uwa5ssThKCQGhh0cDtqBJ6ckZO2BzHXlopmC9wLs0kBo2BIBBJ33WLL+G0NIxpY9rXDa7tvU6nCx5rq1mO4bK3Q6ogkksTpe6Nptx2LWjf5pnjQvNneoc70swjcBIBMQ1h7t72lxvsSwHSdjxtwXet+dlUWO1LDH3UJfE3X4jE4guDXOu3Wx1nG5JvcrTyPnCnwyZ1NM8hjn+IsBcxweA5sxcbuHHcXI+inLHodTLoQTnW5G46j0QsolAIhJcnMuYI6KB0r3WsNh1Q3Rpz8/4uynpzq+1YfVQrHM+U5po4o+LS0kb8jdQnMmbJsQku82YD4W+XK64z4rJljv8AWhefotqn7ZomtDTGdgAtlvbFEf8AbKpWQIMcRwKp8Hpmcy4sbzzBWRggWexwcOuxU5y1jLaqFrm8QLH1Xm6nmPVSrKWbJKSTj4Cdx/NQlBw32UTTL6IRWphWJsqImyMN7i6SE09h0dFJJJOIcnNWWYsRpX00ptqs5jhxY9pu1wXmPGMPfTyOglHjhcWOI6j/AD8V6zCjuP8AZ7QVz9c8RDzbU6NxYXfrW4p4TcWLKKkjzUyrMYa5h0vB4jbZdvAHSTukknkJDW8XFd3tKyxS0NUIIGaWmnZILkl19T2uu48b6QVHq1wp6UBp8U3ny2VeSkqXknxp7NzB9Yl77gwvsN7aiCNh1VzY/iL3YDPKx5a9tE4agdwQA02PU7/VUJgdHM9zXtBLQfUC25sOSsoS1E2G1FPHuJWNBGxA0uBdsf1RfyKxw+yRqloq5uIP0OpmBmh7mk+7aXksG1nkXb+yR+C7OHyvk93G4NttqI9Bso8YpY5XMkbpebC3QdR5Lo0dYIztw/uqZNKkLDbtk3w3shNadcte7S0XJd4renIKOy5EcZHxwTxCONz7Oe/T3gYwODnG2wvcbiylGDZngdSS080ro+9aBrjcWvbboRyPTyQpZMvlhazEqmnka3az3APNuBLW2N+hKRSbQzSsiGHw1dKwTuZqgeSxwB2u3e46HSR6rHjVIyV7JI+El7EAXGxuPry/5FSGiDo2SMErHwkAgE7vJdp8LLW2G5XFxanDGgs2BcHt8ncx6cEvyXobj5PQ2A4j7TSwz6dPewscWgEBptYgA8rg2W8ot2X1bpcMiLwRodLGNXRshsB5Dh8lKVAoFoVG9ruOOlqfZwfDHuR1PJXjdecM8knEJr/fA+Vlsf2gfRxqZi2pI7hakb7LO2ZPNO7Fi0YJICmGBb7pAjs4IWRm8UaUbVtMbsmOisnsvZZJ2MkWX2UY0d4HHhwSUb7O6V76saSRbokuVvi6RRLkrZfSSSS6CIk5nH5oItG/zQBTfbXSB2IUp+9TPB9Gy3H/AOiq0zHW97IANgyzBbzturP7Zaoe2RjnHSn+ORx/7VVDKB8pu0barn94Lpwrpkcj8FkUkVNT0IfF4XthfHJcusRfYt6E2C0qere+mL4nkPDfs9dPTnuF1s1UcTaBscekuc0Xtz8O64eVNTBZzbjh5eSfIkmhMbbsjUua3TMbHUxtOi4D2jS8X4i63MPwKCo+CVzG2+JwDhf02JWfMuFxRyF0bG+I6rWvv5J+FObE3vJBwGwHDySZZKO0PjTemYJuzbETEZ2Rh8bTxadz56SowWlrixwLXA2IIsQvQuQ8+0b6R8U7gwtJPi4OBHLz2UCzZhsFY9z4gGy7kECwdbkVqy1Vm8LuiNYVVeAN6cE/Mb9McAJtre93ybYfmQsFFCYzZ21jv5W43Upyph7cQxenMb/dU8Qms5vxNjdvpuCL945l+FguaKXNyKN6otjI+HSU+HwRS/GI9RG/h7xxfp36arLtFZHnf/OiYlGE1Uf2rYEYqkzAeGXn5i6u9cnM2Xo62B0bxuRseYKzp2HejzTfZAPXYzNlaehk0yN8JOzgDYj+q4diuuLUlZF2jabLss0IJWOnYt+GHooTkkUimYyEFn9mJUkyxkSapeC4WYCDve5UeaK0ySdlGCkNM7hx4X6JKwMNw9sETY2iwA/kiiMfYNm8kkgqEwhOLw0XPLdBVx2q5+FNH7PEfeSC23IdUd6QFf8AaNjTZ8QkeDcNAj26NJ/qVHabEC3Zo/zitJjS43JuTubrIWrpUVFUSe3Z1jjEr/iddZ4MWcwHdcRhIWYOvxU5R2MjrzYiJh4+NloTveGlt7tvf0WuHLPDI07PFwsdm0TXs3y7FWB8crJiSAWmJwaOfxEp2IYM6lmMbmvBDrb2PDzRyzW0cTfDUPhfps1zXFpHrbYrcmydqOpmICRxGrd93H6lUSTVrYnKns4OZ8sPnINO8Xe3xgAkl/IG3wt6lWJ2c5F/08uLpo5PdhjTHyLrGS9+Hwj81xMIwQwRPeHXla+9zv4bDj5LcdhzmTa2tcwvZra+I2HDmOBTvFyVdCfJTssdyao1gOZZH2imAMjgdFthJp3IB+8Oi7UGLRPIbqs4/ZdsT6dVzyxyj2WjJPo20kigpjmjjGEw1EZbKwO26BVsOxtj9Tw8tuTYfPZWukEtb06Nv2VCeyOZp2eD8v7rdpOyyT7bxbyCtHUldK4X2zVKiI4V2cU0VnO8RHVSmGnZGLMFgFkugUygl0Y5NiKSSCYwzJJIhaYYquXRG53Rq8x5krHVFVJK43u8gegK9H48LwvF+LDwXmupis9zejj+a2DqQS/JqNNlsxxgrE5qEcqs99Ek6MpiWeOmutNtTuunS1IKlk5RRSFNmnJCQdlkipyVvabpskulS+RvSK8Ujn1tM62zgLC+61I61znC7yC3gWkgj0IXbpKyMB3eMLtQsNK1sKwWmnc4GTQeV7hduJfXZyZHT0SvI+eX94I5nAi3dlx4lp28SmeUcxaKr/T6i3xEwOdzDt9FzxFuCq3EcruhtLBJc2Fw7n8012K+0M0PJbNFuxxJDhbkCqon4LS7SMCfTNLoNQhlkbIXMJD6aobsx7HDdrXcColhmdnVDGx1FjNDYF42LnA/H5O62TcodqszQaas9/G/wSNl3cWnZwB62UNxZscde50F+6fI4sB4hpdsD58EraehkmtnoPJuY/a4nNcfeRWDvMHg78F3yFUPZPWPNfpHwuppS79l7dP5lW+VwnSNSSSug0CCKS0AIFFBYaJJJJYBmSukkmFE+MOBBF7iypTtCysYKgytZ4JDy4Aq7AVpYxhDKmMxvHFLJPtDJ+GecH0oWjLS2OysPMWQ5qdxLRqZ5cRuotLS248fNJHM0DgReWMgoxVBHNbuIABcslejB81sg/qzrR4kbLFJWFx9VpxRk8FLMEyiXR98Te29gk+OKegc3RKsu5ajkpI3keNpN/Q8F0cZ7N2SxiWDwutceqx5Yr9PuTtfgpdh1SWHQ43HRVgq0Sm/JDaTL1RNA7vYbS07dNm3HeMG9x1Kh1fl2SRrpBE7wE30i5bvxPNXZFmBsMm1nE/ZPH5KD41mbuKx0sUWkPvdrh4XA8bhHJLRtOSKbqHuZJqOzr3uOdua353umEcv3XhrrKTZspaSqhdLTx93UMdq0NPgez7QA6qJYRPpDm8dQ4HryKya1yCPot7sNw4k1VY4bOLYI/Rl3PP1IHyVpFcjKGBNoaKKnbxay7j957vE4n5lde64m7Z0pUgII3QKw0SCKSAGpJJIYCSSSWGmZJBFMKJFBJaAHsa4WcL+q41fk6km+KMXXaRakcU+zU2ilM6dmb4JNcfihfz5sd0PUHquLhOTYnjxnxdFaHaLXuboYDtuSPyuojTSNBGkbrowdE8hw8ayv3LLsG3NauWa6aN5a3xDm0qcPma8FshFiOa4FXlaVrzUUviaNzpKvpkdmc1sUj9THaHji09VNKSQS07ZQ7xtNnD/AD/N1X4q4Jhonb3cg+1a2/mhRV1RQShxvJESA62+3Va15RnimWGaNrxruA8KLZjoNRuTcqdw4dBURsc12nvGhzXA9Rf+ajuP4DPTXLxrjIvrbc2/WHJLONq0bCVOmVNicckTtY5H/wArnils9sgHhcdX9lOa2GOUaTbfmuDiOCvh028TLarjgFJzdFeOy8sj4mamhie4+JoMZ9WHT+Vl21C+yF96F/lO/wDFrSpoVzIqBBFBaArpJJIASCN0FoARQSSmma6KCQTihKSSSAEi1BEjb5LAKgzBjHfVNQHG4Y7S3yAXHmxMQx35nghiA/8AUzDrM6/1XOzKLNFuiviikv6TyO2cXFcRqZBqDyBfg1SXs6dWX0iR2km+l5NjuFyI2hseoAX81vYjjEsUTTEQxw+00b8+voq3uiX+lmYllCKqjJlaI5ANi3qodBQz0hAnb3tOXaS7i5u/G3RZMrZ2q52NbI5rrO0307kee66dTWvjrYowbxyvAcx27fUcwna9CRlfZLqzCm01LG+nk1RWDm73tfcWPRRyn7SHRzGCqbqieNNyLkf2Xdz032emjERLQ94aW/Z3BOw5KAYlStezW4bg8VqYNBxqhidNeld4SbgHaydV0pjp3tcNRLCQFGaOoc6cNLjbUBt6qdVVO1pjA+7z35KM40i0XZg7JM6DT7MYrCSQ7t4hxG9x02VskLg5QyjRtaJRCNZ8V7nYm9yF2WO8bm8mkAX48FPJjraGhO9D0CnFNUSoEkSmoAKCKCwBFJBFY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AQEBUQEBAVFRQQDxQRFRUQFBQUFBQVFBAVFBQWFRQXHSYeGBojGRQUHy8gIycpLCwsFR4xNTAqNSYrLCkBCQoKDgwOGg8PGiwcHiQsLCwsLCwpKSkpLCwsLCkpLCwsLCwsLCkpLCwpKSwsKSwsLCwsLCwpKSwsKSkpLCksLP/AABEIAPwAyAMBIgACEQEDEQH/xAAcAAABBAMBAAAAAAAAAAAAAAABAAIGBwMEBQj/xABCEAABAwIEAwUFBAkDAwUAAAABAAIDBBEFBhIhMUFRBxMiYXEUIzKBkUJSobEzcoKSosHR4fAVQ2KzwvEkJTRTsv/EABkBAAMBAQEAAAAAAAAAAAAAAAACAwEEBf/EACIRAAICAgICAwEBAAAAAAAAAAABAhEDIRIxQVETIjJxYf/aAAwDAQACEQMRAD8AtGyVkbJWXAdgEkUkANslZOshZBo0tTSxZElgGGyIeVkIQ0LVJoxpMLZlkbMozmzOlJhgZ7RrLpdWhsYuToAvfoNwPmovlzthinnMNTEIGm5bI51m8rB1+ZCvDJKrJShEtISJ+y57ZrgEG4IuCOYKyNmVY5UybxtG0WJpYmNnWUSBUTQlNGNK6y7JpYmAZZNcxPLUFgGB0KwvgW6gWpXFDKTOc6JMIXRdGsToVNwHUzRKSzvp0kvFj8kb1kbJJLmKAslZFFBg1JGySDRtkrIpLABZIBOAXAzhmtlDHYbyvB0N6bfEfIIAjXaVlObEqmmigY1/dsk1kusWatPxj7pt63C3M19n2rDy13cGQ6S50bDGQWAC4N3X2AG9rqN5Xzs2B9Q+WoZHPNEe6kqA50evVch4BvuNlyarHp3xulqaaml3sZqE6JAT9qzSCR8l0xVIjLbLSyXTObh1Kxxu5tOxrt9VnAbi/lwXWcwhVP2X49Ve1OpYbPZK3vXd4TZjWkB0gA+1ZzRbqrfK5pKiyZraiE5syyFixuiQptA4pmVs6zNmWiWkJBytHP7JyxHSDgUi0LQbMszZ10LImScGjOWJpCTZgngqghjQsshamlqAGFqSJCKwApIpLzzrEhZFJAAQTkrIAaiAlZCadsbTJIQGsaXOJ4AAIA52YcdiooDNId+DG83u5AfzVD45jstTM6aR2p7vo0cgOgC3M9ZydVzOfuGA6YmdG9T5niuZlrLdTiDu7p2kgHxyHZjP1j/Ibp0qXJit+EcKpY993X4cXH8AFJcH7P5J8NbiME7u8bUiN8bR8LC8N1A3ubXBI4K3cudl9HSaXP8AfyN3vJ8AdzIZw+ZutLKrZGQV9MbMMM0rgQBY+LWPq0hN8z6Qvx+WY+yvKUlI2WeoYWyyvMbWkWIjaePlqdc+gCnRSjfqaD1aD+CSjdlVoakjZKyw0YQmmNZLILKNMLokyxC2UNKza6Awh5WVsqBjTDGqRySQjgmbDZllEi0k8PXRHNZKWM27hBYBKkq80T4Mz2RsilZcR0AsgnWQQaCySKQCAEAqx7Wc17iiids0B0xHW12s/mfkpzmrHm0NI+Y2L7aY2n7TyDpHpzPovOuNVrnkuebue4veTxJcblbFW6BulYMAwiXEa2Onj/3Hbu+4wbud9B+S9KYPg8NHA2ngYGsYLeZPNzjzJ6qu+xDLwZHJWuG8h7pnkGk6yPV1h+yrQKacrdGRVCUFwqop24jWkTtAfqBZI9oY/wB00P0+jtSnQVL5doo6WtnjrSzUZXtJexsnxOve7uAIIKmuxvBa+B1bJaeNzHBw0BpINxdosQt0qLdnOEPghlLgQyWodJGPs6C0btbyB6KVELAsakjZJBoECE5BADLJJ6bZYAECnIEINGkIFqcgUAMKScksthRuIpWSVCYkEUEABPYN02yjXaJmP2KjOk2ln93H13+N3yaT8yFhpXPaPmf2qqcxh91TEsb0c/7Tvrt8vNV/3bpH2Aub7AczewH1W1VzWFlI+y3BfaK6MkXbETO/bkz4R+8W/RUX1jYjdsu/AMKFLSQ04H6OMA+bju4/vErdKeSmqY6EFRWcYBPjE+lry1r264mg+JzWN3J6EaVeoVeZ0wR0WInEXSaKf2XQ4MOl5lbs0kcD/ZGl2H8HZbxnEKrE2NljEVPFRkNYxzSNiB4gNw7y8lYBVU5BzTQxzOkm1QSzA6y67WSEkWdv6K04J2SND2ODmngWkEINCULJ9kdKwDHZKy4GY8+UVCPeygu+4yznfQLLlrOFPX05qGEta2TuyH+Eg7ckGnZSsiAjpQBidOwHSXC5FwOa1KfGIJJDEyQFzeIHlxXAzQYI6qOpa4unY0s0td4S0/eC28q4K2MGoc2z5OvIE3WWFHfKCcQmoNAUEUkoxuJIIqpESCKQCAC0KiO0zMAqq8hpvHTe6bbhcfGf3tv2VcWasY9koZ6gcWRHSOrzswfUheaXzHSXE3J3J6k8VsVbBukYppNb7dSrr7FsH0U81SRvLII2n/hHx/iJ/dVK4ZCXyBoFy4gAdXOIA/Er1BgGFClpYqcf7cTWnzda7j9bp8vaQsfZulCyKQUxxk0zWNL3GwaLknyVWY3ijsWroqHu3CBzxI7qY273I5NOw+ak3aFmQUghbI0mKYva8j9XZMyliNAxslQyQGWU73BBDWizWi/AWH4qbexkjW7ROy//AFERGne2J0LO7tpOlzOQ26Lc7OcvTYXTyR1kzXBriQQSQ1lr334ei2arOemNz2tvpNrjcA8gqsxfMFdVPdHrd7x19DBckcr25J1kpV4FcS2cVz3RU8bXulBL2gtaCCTfhsoZiOZ5q9r+5qO4Zptcnf5LlYP2U1U9ny2iafv+J1vS+ylTOx+l0gOmkJBBPIEcxbkkv0MVnhGBULXulxCpfIWk2Yy51+bnFdCoxyEQvbTHuvECxoHgbbr1Oys5nZZhg/2nfN7v6p47MsM/+j8Xf1Q3JvYJJdEdwntfgZAG1ALpWsA92NnEDz4Ln1XanVzvtTRBjNxdwJO+w3GwU7psgYdH8NO35i/5rVzpFHT0ZbFG1pc9oFgBzCxqwI9lDIVQ94qa2QkA6gy5N+BGo/yVj6bCw2AFtlCOznNLpjLTTOBex12/q2AU4ITcaC7GFNsnFCyAGpIlJYNZtJJIqhICIQsnM4oArbtvxLTSwwA/pZy9w6tjabfxOb9FSs/ABWV25VV62CO/6OlLv35XD/sVaVB4eitiWhJ90TnsfwD2iubI4XZTjvTf7wIEY+tz+yr8cN/mqz7C4mimnPPvWfTRcfjdbuf+1IYc8RQx95IRe5Nmt/qpSfKQy0iZ4niEdNE6aUkNZxsLnc24LlS56oWs1mS46Ab/AEVPxZpxjF3FmsNivvpGmNovzJ48FJIcEjeRTUhM0xt3kp/Rs6/+FOdxdDxpo1M+5/bWx9xHANAeHB0m7rjoAuTh+TsUrGXjY5jSNjJ7sfTirNyv2dU9I7vZvfSnfU4Czf1QpaPJYkDKryzhddQB1JUsc8yPD4nNGuMuIt4nW2tZT/BcuQUwLmsHeON3PIuSTx9AuqQhdbW7YXoJcmpJJjBFBFKyw0QKime5PCwdCXfQKVhV/n6o1vLbnwN5dSjoDiQYO+CnhxKIEObJqktxLCd1aOH1zZ4mSsNw5oPXkudl+ia/D2RvFw6KxHqFwckzOpKiWglNgHF0RPNpPJLZpNSErJxQTANISSKSwDYRSQTiBRZx+aCcziPVAFEdtTv/AHW3Sji/6kpUAn4/JWh2i0EE+OtZUziKL2aHU47bapSQCeH91Hc5UNFJKBQRsYxnh1B1+82HiKrHIopWK4tko7Iq0tZUxtIDnUveNvyLCRf+MKOYfKycvdXAv7lxAL9rm+4XTp8wU1I+J9JEXF9GYXs5F7rXsBx3AWzgGQauvcJKlphhvex2e4X4AW2+a5FLlsrVCwejqMRkENMO5p27Pc0eG3l1KtXBMDho4hFC2wHE83HmSVnw3DIaaNsULA1rRaw5+a2LJlGtmN2C6CdZCyYwCSSS0BIIpIACSSSAFe26rjF294KiQng/S35AD8yp9ilT3cTndGqD1sR9g1HjJID9XqcuxokzwFmmmjH/AAH5KPZ9wp4DKyH9JTuvtzbzClGGstCwf8Qs00Ic0tcNiLJq0Hk0cFxJtRA2Vv2gLrcKiWGPNDVGmO0UviYeQN9wpcQsTsGMKSJCS002EkkQnJiToxc/NQHtczBNRQUz4uDqwaweDg1hcGk9CQow3tdYKkTNjki1W7yMOa+J3UgGxB9LJ4wbWhXKjn9skgGLWIBHskJ/jl5qDS1QBs1tvmrDxHHsKxCqlrKhkkj2wMiipmFwD3NLjqc9vAeJQupe7vf/AIrIrn4dJNh5F3FMo+zHIlvZnHG6ohc5oLmzAb8r3H8wryJ5KgMh1BZVgHb3rXeniH9Ffzd9+qk1sZdDJHhrS9xAa0Ekk2AA3JJ5KusT7b6RshipYHz2JHebMiNr3033O46LU7SMxxV2mhpqtncN1vqy25ce7c0NYzca9ySQ3fwjfkq6qsvwVNQBT6mRAAHU4PaANvC42dY8bOAIvz4q0MafYkpV0WPD27Uwa5ssThKCQGhh0cDtqBJ6ckZO2BzHXlopmC9wLs0kBo2BIBBJ33WLL+G0NIxpY9rXDa7tvU6nCx5rq1mO4bK3Q6ogkksTpe6Nptx2LWjf5pnjQvNneoc70swjcBIBMQ1h7t72lxvsSwHSdjxtwXet+dlUWO1LDH3UJfE3X4jE4guDXOu3Wx1nG5JvcrTyPnCnwyZ1NM8hjn+IsBcxweA5sxcbuHHcXI+inLHodTLoQTnW5G46j0QsolAIhJcnMuYI6KB0r3WsNh1Q3Rpz8/4uynpzq+1YfVQrHM+U5po4o+LS0kb8jdQnMmbJsQku82YD4W+XK64z4rJljv8AWhefotqn7ZomtDTGdgAtlvbFEf8AbKpWQIMcRwKp8Hpmcy4sbzzBWRggWexwcOuxU5y1jLaqFrm8QLH1Xm6nmPVSrKWbJKSTj4Cdx/NQlBw32UTTL6IRWphWJsqImyMN7i6SE09h0dFJJJOIcnNWWYsRpX00ptqs5jhxY9pu1wXmPGMPfTyOglHjhcWOI6j/AD8V6zCjuP8AZ7QVz9c8RDzbU6NxYXfrW4p4TcWLKKkjzUyrMYa5h0vB4jbZdvAHSTukknkJDW8XFd3tKyxS0NUIIGaWmnZILkl19T2uu48b6QVHq1wp6UBp8U3ny2VeSkqXknxp7NzB9Yl77gwvsN7aiCNh1VzY/iL3YDPKx5a9tE4agdwQA02PU7/VUJgdHM9zXtBLQfUC25sOSsoS1E2G1FPHuJWNBGxA0uBdsf1RfyKxw+yRqloq5uIP0OpmBmh7mk+7aXksG1nkXb+yR+C7OHyvk93G4NttqI9Bso8YpY5XMkbpebC3QdR5Lo0dYIztw/uqZNKkLDbtk3w3shNadcte7S0XJd4renIKOy5EcZHxwTxCONz7Oe/T3gYwODnG2wvcbiylGDZngdSS080ro+9aBrjcWvbboRyPTyQpZMvlhazEqmnka3az3APNuBLW2N+hKRSbQzSsiGHw1dKwTuZqgeSxwB2u3e46HSR6rHjVIyV7JI+El7EAXGxuPry/5FSGiDo2SMErHwkAgE7vJdp8LLW2G5XFxanDGgs2BcHt8ncx6cEvyXobj5PQ2A4j7TSwz6dPewscWgEBptYgA8rg2W8ot2X1bpcMiLwRodLGNXRshsB5Dh8lKVAoFoVG9ruOOlqfZwfDHuR1PJXjdecM8knEJr/fA+Vlsf2gfRxqZi2pI7hakb7LO2ZPNO7Fi0YJICmGBb7pAjs4IWRm8UaUbVtMbsmOisnsvZZJ2MkWX2UY0d4HHhwSUb7O6V76saSRbokuVvi6RRLkrZfSSSS6CIk5nH5oItG/zQBTfbXSB2IUp+9TPB9Gy3H/AOiq0zHW97IANgyzBbzturP7Zaoe2RjnHSn+ORx/7VVDKB8pu0barn94Lpwrpkcj8FkUkVNT0IfF4XthfHJcusRfYt6E2C0qere+mL4nkPDfs9dPTnuF1s1UcTaBscekuc0Xtz8O64eVNTBZzbjh5eSfIkmhMbbsjUua3TMbHUxtOi4D2jS8X4i63MPwKCo+CVzG2+JwDhf02JWfMuFxRyF0bG+I6rWvv5J+FObE3vJBwGwHDySZZKO0PjTemYJuzbETEZ2Rh8bTxadz56SowWlrixwLXA2IIsQvQuQ8+0b6R8U7gwtJPi4OBHLz2UCzZhsFY9z4gGy7kECwdbkVqy1Vm8LuiNYVVeAN6cE/Mb9McAJtre93ybYfmQsFFCYzZ21jv5W43Upyph7cQxenMb/dU8Qms5vxNjdvpuCL945l+FguaKXNyKN6otjI+HSU+HwRS/GI9RG/h7xxfp36arLtFZHnf/OiYlGE1Uf2rYEYqkzAeGXn5i6u9cnM2Xo62B0bxuRseYKzp2HejzTfZAPXYzNlaehk0yN8JOzgDYj+q4diuuLUlZF2jabLss0IJWOnYt+GHooTkkUimYyEFn9mJUkyxkSapeC4WYCDve5UeaK0ySdlGCkNM7hx4X6JKwMNw9sETY2iwA/kiiMfYNm8kkgqEwhOLw0XPLdBVx2q5+FNH7PEfeSC23IdUd6QFf8AaNjTZ8QkeDcNAj26NJ/qVHabEC3Zo/zitJjS43JuTubrIWrpUVFUSe3Z1jjEr/iddZ4MWcwHdcRhIWYOvxU5R2MjrzYiJh4+NloTveGlt7tvf0WuHLPDI07PFwsdm0TXs3y7FWB8crJiSAWmJwaOfxEp2IYM6lmMbmvBDrb2PDzRyzW0cTfDUPhfps1zXFpHrbYrcmydqOpmICRxGrd93H6lUSTVrYnKns4OZ8sPnINO8Xe3xgAkl/IG3wt6lWJ2c5F/08uLpo5PdhjTHyLrGS9+Hwj81xMIwQwRPeHXla+9zv4bDj5LcdhzmTa2tcwvZra+I2HDmOBTvFyVdCfJTssdyao1gOZZH2imAMjgdFthJp3IB+8Oi7UGLRPIbqs4/ZdsT6dVzyxyj2WjJPo20kigpjmjjGEw1EZbKwO26BVsOxtj9Tw8tuTYfPZWukEtb06Nv2VCeyOZp2eD8v7rdpOyyT7bxbyCtHUldK4X2zVKiI4V2cU0VnO8RHVSmGnZGLMFgFkugUygl0Y5NiKSSCYwzJJIhaYYquXRG53Rq8x5krHVFVJK43u8gegK9H48LwvF+LDwXmupis9zejj+a2DqQS/JqNNlsxxgrE5qEcqs99Ek6MpiWeOmutNtTuunS1IKlk5RRSFNmnJCQdlkipyVvabpskulS+RvSK8Ujn1tM62zgLC+61I61znC7yC3gWkgj0IXbpKyMB3eMLtQsNK1sKwWmnc4GTQeV7hduJfXZyZHT0SvI+eX94I5nAi3dlx4lp28SmeUcxaKr/T6i3xEwOdzDt9FzxFuCq3EcruhtLBJc2Fw7n8012K+0M0PJbNFuxxJDhbkCqon4LS7SMCfTNLoNQhlkbIXMJD6aobsx7HDdrXcColhmdnVDGx1FjNDYF42LnA/H5O62TcodqszQaas9/G/wSNl3cWnZwB62UNxZscde50F+6fI4sB4hpdsD58EraehkmtnoPJuY/a4nNcfeRWDvMHg78F3yFUPZPWPNfpHwuppS79l7dP5lW+VwnSNSSSug0CCKS0AIFFBYaJJJJYBmSukkmFE+MOBBF7iypTtCysYKgytZ4JDy4Aq7AVpYxhDKmMxvHFLJPtDJ+GecH0oWjLS2OysPMWQ5qdxLRqZ5cRuotLS248fNJHM0DgReWMgoxVBHNbuIABcslejB81sg/qzrR4kbLFJWFx9VpxRk8FLMEyiXR98Te29gk+OKegc3RKsu5ajkpI3keNpN/Q8F0cZ7N2SxiWDwutceqx5Yr9PuTtfgpdh1SWHQ43HRVgq0Sm/JDaTL1RNA7vYbS07dNm3HeMG9x1Kh1fl2SRrpBE7wE30i5bvxPNXZFmBsMm1nE/ZPH5KD41mbuKx0sUWkPvdrh4XA8bhHJLRtOSKbqHuZJqOzr3uOdua353umEcv3XhrrKTZspaSqhdLTx93UMdq0NPgez7QA6qJYRPpDm8dQ4HryKya1yCPot7sNw4k1VY4bOLYI/Rl3PP1IHyVpFcjKGBNoaKKnbxay7j957vE4n5lde64m7Z0pUgII3QKw0SCKSAGpJJIYCSSSWGmZJBFMKJFBJaAHsa4WcL+q41fk6km+KMXXaRakcU+zU2ilM6dmb4JNcfihfz5sd0PUHquLhOTYnjxnxdFaHaLXuboYDtuSPyuojTSNBGkbrowdE8hw8ayv3LLsG3NauWa6aN5a3xDm0qcPma8FshFiOa4FXlaVrzUUviaNzpKvpkdmc1sUj9THaHji09VNKSQS07ZQ7xtNnD/AD/N1X4q4Jhonb3cg+1a2/mhRV1RQShxvJESA62+3Va15RnimWGaNrxruA8KLZjoNRuTcqdw4dBURsc12nvGhzXA9Rf+ajuP4DPTXLxrjIvrbc2/WHJLONq0bCVOmVNicckTtY5H/wArnils9sgHhcdX9lOa2GOUaTbfmuDiOCvh028TLarjgFJzdFeOy8sj4mamhie4+JoMZ9WHT+Vl21C+yF96F/lO/wDFrSpoVzIqBBFBaArpJJIASCN0FoARQSSmma6KCQTihKSSSAEi1BEjb5LAKgzBjHfVNQHG4Y7S3yAXHmxMQx35nghiA/8AUzDrM6/1XOzKLNFuiviikv6TyO2cXFcRqZBqDyBfg1SXs6dWX0iR2km+l5NjuFyI2hseoAX81vYjjEsUTTEQxw+00b8+voq3uiX+lmYllCKqjJlaI5ANi3qodBQz0hAnb3tOXaS7i5u/G3RZMrZ2q52NbI5rrO0307kee66dTWvjrYowbxyvAcx27fUcwna9CRlfZLqzCm01LG+nk1RWDm73tfcWPRRyn7SHRzGCqbqieNNyLkf2Xdz032emjERLQ94aW/Z3BOw5KAYlStezW4bg8VqYNBxqhidNeld4SbgHaydV0pjp3tcNRLCQFGaOoc6cNLjbUBt6qdVVO1pjA+7z35KM40i0XZg7JM6DT7MYrCSQ7t4hxG9x02VskLg5QyjRtaJRCNZ8V7nYm9yF2WO8bm8mkAX48FPJjraGhO9D0CnFNUSoEkSmoAKCKCwBFJBFY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AQEBUQEBAVFRQQDxQRFRUQFBQUFBQVFBAVFBQWFRQXHSYeGBojGRQUHy8gIycpLCwsFR4xNTAqNSYrLCkBCQoKDgwOGg8PGiwcHiQsLCwsLCwpKSkpLCwsLCkpLCwsLCwsLCkpLCwpKSwsKSwsLCwsLCwpKSwsKSkpLCksLP/AABEIAPwAyAMBIgACEQEDEQH/xAAcAAABBAMBAAAAAAAAAAAAAAABAAIGBwMEBQj/xABCEAABAwIEAwUFBAkDAwUAAAABAAIDBBEFBhIhMUFRBxMiYXEUIzKBkUJSobEzcoKSosHR4fAVQ2KzwvEkJTRTsv/EABkBAAMBAQEAAAAAAAAAAAAAAAACAwEEBf/EACIRAAICAgICAwEBAAAAAAAAAAABAhEDIRIxQVETIjJxYf/aAAwDAQACEQMRAD8AtGyVkbJWXAdgEkUkANslZOshZBo0tTSxZElgGGyIeVkIQ0LVJoxpMLZlkbMozmzOlJhgZ7RrLpdWhsYuToAvfoNwPmovlzthinnMNTEIGm5bI51m8rB1+ZCvDJKrJShEtISJ+y57ZrgEG4IuCOYKyNmVY5UybxtG0WJpYmNnWUSBUTQlNGNK6y7JpYmAZZNcxPLUFgGB0KwvgW6gWpXFDKTOc6JMIXRdGsToVNwHUzRKSzvp0kvFj8kb1kbJJLmKAslZFFBg1JGySDRtkrIpLABZIBOAXAzhmtlDHYbyvB0N6bfEfIIAjXaVlObEqmmigY1/dsk1kusWatPxj7pt63C3M19n2rDy13cGQ6S50bDGQWAC4N3X2AG9rqN5Xzs2B9Q+WoZHPNEe6kqA50evVch4BvuNlyarHp3xulqaaml3sZqE6JAT9qzSCR8l0xVIjLbLSyXTObh1Kxxu5tOxrt9VnAbi/lwXWcwhVP2X49Ve1OpYbPZK3vXd4TZjWkB0gA+1ZzRbqrfK5pKiyZraiE5syyFixuiQptA4pmVs6zNmWiWkJBytHP7JyxHSDgUi0LQbMszZ10LImScGjOWJpCTZgngqghjQsshamlqAGFqSJCKwApIpLzzrEhZFJAAQTkrIAaiAlZCadsbTJIQGsaXOJ4AAIA52YcdiooDNId+DG83u5AfzVD45jstTM6aR2p7vo0cgOgC3M9ZydVzOfuGA6YmdG9T5niuZlrLdTiDu7p2kgHxyHZjP1j/Ibp0qXJit+EcKpY993X4cXH8AFJcH7P5J8NbiME7u8bUiN8bR8LC8N1A3ubXBI4K3cudl9HSaXP8AfyN3vJ8AdzIZw+ZutLKrZGQV9MbMMM0rgQBY+LWPq0hN8z6Qvx+WY+yvKUlI2WeoYWyyvMbWkWIjaePlqdc+gCnRSjfqaD1aD+CSjdlVoakjZKyw0YQmmNZLILKNMLokyxC2UNKza6Awh5WVsqBjTDGqRySQjgmbDZllEi0k8PXRHNZKWM27hBYBKkq80T4Mz2RsilZcR0AsgnWQQaCySKQCAEAqx7Wc17iiids0B0xHW12s/mfkpzmrHm0NI+Y2L7aY2n7TyDpHpzPovOuNVrnkuebue4veTxJcblbFW6BulYMAwiXEa2Onj/3Hbu+4wbud9B+S9KYPg8NHA2ngYGsYLeZPNzjzJ6qu+xDLwZHJWuG8h7pnkGk6yPV1h+yrQKacrdGRVCUFwqop24jWkTtAfqBZI9oY/wB00P0+jtSnQVL5doo6WtnjrSzUZXtJexsnxOve7uAIIKmuxvBa+B1bJaeNzHBw0BpINxdosQt0qLdnOEPghlLgQyWodJGPs6C0btbyB6KVELAsakjZJBoECE5BADLJJ6bZYAECnIEINGkIFqcgUAMKScksthRuIpWSVCYkEUEABPYN02yjXaJmP2KjOk2ln93H13+N3yaT8yFhpXPaPmf2qqcxh91TEsb0c/7Tvrt8vNV/3bpH2Aub7AczewH1W1VzWFlI+y3BfaK6MkXbETO/bkz4R+8W/RUX1jYjdsu/AMKFLSQ04H6OMA+bju4/vErdKeSmqY6EFRWcYBPjE+lry1r264mg+JzWN3J6EaVeoVeZ0wR0WInEXSaKf2XQ4MOl5lbs0kcD/ZGl2H8HZbxnEKrE2NljEVPFRkNYxzSNiB4gNw7y8lYBVU5BzTQxzOkm1QSzA6y67WSEkWdv6K04J2SND2ODmngWkEINCULJ9kdKwDHZKy4GY8+UVCPeygu+4yznfQLLlrOFPX05qGEta2TuyH+Eg7ckGnZSsiAjpQBidOwHSXC5FwOa1KfGIJJDEyQFzeIHlxXAzQYI6qOpa4unY0s0td4S0/eC28q4K2MGoc2z5OvIE3WWFHfKCcQmoNAUEUkoxuJIIqpESCKQCAC0KiO0zMAqq8hpvHTe6bbhcfGf3tv2VcWasY9koZ6gcWRHSOrzswfUheaXzHSXE3J3J6k8VsVbBukYppNb7dSrr7FsH0U81SRvLII2n/hHx/iJ/dVK4ZCXyBoFy4gAdXOIA/Er1BgGFClpYqcf7cTWnzda7j9bp8vaQsfZulCyKQUxxk0zWNL3GwaLknyVWY3ijsWroqHu3CBzxI7qY273I5NOw+ak3aFmQUghbI0mKYva8j9XZMyliNAxslQyQGWU73BBDWizWi/AWH4qbexkjW7ROy//AFERGne2J0LO7tpOlzOQ26Lc7OcvTYXTyR1kzXBriQQSQ1lr334ei2arOemNz2tvpNrjcA8gqsxfMFdVPdHrd7x19DBckcr25J1kpV4FcS2cVz3RU8bXulBL2gtaCCTfhsoZiOZ5q9r+5qO4Zptcnf5LlYP2U1U9ny2iafv+J1vS+ylTOx+l0gOmkJBBPIEcxbkkv0MVnhGBULXulxCpfIWk2Yy51+bnFdCoxyEQvbTHuvECxoHgbbr1Oys5nZZhg/2nfN7v6p47MsM/+j8Xf1Q3JvYJJdEdwntfgZAG1ALpWsA92NnEDz4Ln1XanVzvtTRBjNxdwJO+w3GwU7psgYdH8NO35i/5rVzpFHT0ZbFG1pc9oFgBzCxqwI9lDIVQ94qa2QkA6gy5N+BGo/yVj6bCw2AFtlCOznNLpjLTTOBex12/q2AU4ITcaC7GFNsnFCyAGpIlJYNZtJJIqhICIQsnM4oArbtvxLTSwwA/pZy9w6tjabfxOb9FSs/ABWV25VV62CO/6OlLv35XD/sVaVB4eitiWhJ90TnsfwD2iubI4XZTjvTf7wIEY+tz+yr8cN/mqz7C4mimnPPvWfTRcfjdbuf+1IYc8RQx95IRe5Nmt/qpSfKQy0iZ4niEdNE6aUkNZxsLnc24LlS56oWs1mS46Ab/AEVPxZpxjF3FmsNivvpGmNovzJ48FJIcEjeRTUhM0xt3kp/Rs6/+FOdxdDxpo1M+5/bWx9xHANAeHB0m7rjoAuTh+TsUrGXjY5jSNjJ7sfTirNyv2dU9I7vZvfSnfU4Czf1QpaPJYkDKryzhddQB1JUsc8yPD4nNGuMuIt4nW2tZT/BcuQUwLmsHeON3PIuSTx9AuqQhdbW7YXoJcmpJJjBFBFKyw0QKime5PCwdCXfQKVhV/n6o1vLbnwN5dSjoDiQYO+CnhxKIEObJqktxLCd1aOH1zZ4mSsNw5oPXkudl+ia/D2RvFw6KxHqFwckzOpKiWglNgHF0RPNpPJLZpNSErJxQTANISSKSwDYRSQTiBRZx+aCcziPVAFEdtTv/AHW3Sji/6kpUAn4/JWh2i0EE+OtZUziKL2aHU47bapSQCeH91Hc5UNFJKBQRsYxnh1B1+82HiKrHIopWK4tko7Iq0tZUxtIDnUveNvyLCRf+MKOYfKycvdXAv7lxAL9rm+4XTp8wU1I+J9JEXF9GYXs5F7rXsBx3AWzgGQauvcJKlphhvex2e4X4AW2+a5FLlsrVCwejqMRkENMO5p27Pc0eG3l1KtXBMDho4hFC2wHE83HmSVnw3DIaaNsULA1rRaw5+a2LJlGtmN2C6CdZCyYwCSSS0BIIpIACSSSAFe26rjF294KiQng/S35AD8yp9ilT3cTndGqD1sR9g1HjJID9XqcuxokzwFmmmjH/AAH5KPZ9wp4DKyH9JTuvtzbzClGGstCwf8Qs00Ic0tcNiLJq0Hk0cFxJtRA2Vv2gLrcKiWGPNDVGmO0UviYeQN9wpcQsTsGMKSJCS002EkkQnJiToxc/NQHtczBNRQUz4uDqwaweDg1hcGk9CQow3tdYKkTNjki1W7yMOa+J3UgGxB9LJ4wbWhXKjn9skgGLWIBHskJ/jl5qDS1QBs1tvmrDxHHsKxCqlrKhkkj2wMiipmFwD3NLjqc9vAeJQupe7vf/AIrIrn4dJNh5F3FMo+zHIlvZnHG6ohc5oLmzAb8r3H8wryJ5KgMh1BZVgHb3rXeniH9Ffzd9+qk1sZdDJHhrS9xAa0Ekk2AA3JJ5KusT7b6RshipYHz2JHebMiNr3033O46LU7SMxxV2mhpqtncN1vqy25ce7c0NYzca9ySQ3fwjfkq6qsvwVNQBT6mRAAHU4PaANvC42dY8bOAIvz4q0MafYkpV0WPD27Uwa5ssThKCQGhh0cDtqBJ6ckZO2BzHXlopmC9wLs0kBo2BIBBJ33WLL+G0NIxpY9rXDa7tvU6nCx5rq1mO4bK3Q6ogkksTpe6Nptx2LWjf5pnjQvNneoc70swjcBIBMQ1h7t72lxvsSwHSdjxtwXet+dlUWO1LDH3UJfE3X4jE4guDXOu3Wx1nG5JvcrTyPnCnwyZ1NM8hjn+IsBcxweA5sxcbuHHcXI+inLHodTLoQTnW5G46j0QsolAIhJcnMuYI6KB0r3WsNh1Q3Rpz8/4uynpzq+1YfVQrHM+U5po4o+LS0kb8jdQnMmbJsQku82YD4W+XK64z4rJljv8AWhefotqn7ZomtDTGdgAtlvbFEf8AbKpWQIMcRwKp8Hpmcy4sbzzBWRggWexwcOuxU5y1jLaqFrm8QLH1Xm6nmPVSrKWbJKSTj4Cdx/NQlBw32UTTL6IRWphWJsqImyMN7i6SE09h0dFJJJOIcnNWWYsRpX00ptqs5jhxY9pu1wXmPGMPfTyOglHjhcWOI6j/AD8V6zCjuP8AZ7QVz9c8RDzbU6NxYXfrW4p4TcWLKKkjzUyrMYa5h0vB4jbZdvAHSTukknkJDW8XFd3tKyxS0NUIIGaWmnZILkl19T2uu48b6QVHq1wp6UBp8U3ny2VeSkqXknxp7NzB9Yl77gwvsN7aiCNh1VzY/iL3YDPKx5a9tE4agdwQA02PU7/VUJgdHM9zXtBLQfUC25sOSsoS1E2G1FPHuJWNBGxA0uBdsf1RfyKxw+yRqloq5uIP0OpmBmh7mk+7aXksG1nkXb+yR+C7OHyvk93G4NttqI9Bso8YpY5XMkbpebC3QdR5Lo0dYIztw/uqZNKkLDbtk3w3shNadcte7S0XJd4renIKOy5EcZHxwTxCONz7Oe/T3gYwODnG2wvcbiylGDZngdSS080ro+9aBrjcWvbboRyPTyQpZMvlhazEqmnka3az3APNuBLW2N+hKRSbQzSsiGHw1dKwTuZqgeSxwB2u3e46HSR6rHjVIyV7JI+El7EAXGxuPry/5FSGiDo2SMErHwkAgE7vJdp8LLW2G5XFxanDGgs2BcHt8ncx6cEvyXobj5PQ2A4j7TSwz6dPewscWgEBptYgA8rg2W8ot2X1bpcMiLwRodLGNXRshsB5Dh8lKVAoFoVG9ruOOlqfZwfDHuR1PJXjdecM8knEJr/fA+Vlsf2gfRxqZi2pI7hakb7LO2ZPNO7Fi0YJICmGBb7pAjs4IWRm8UaUbVtMbsmOisnsvZZJ2MkWX2UY0d4HHhwSUb7O6V76saSRbokuVvi6RRLkrZfSSSS6CIk5nH5oItG/zQBTfbXSB2IUp+9TPB9Gy3H/AOiq0zHW97IANgyzBbzturP7Zaoe2RjnHSn+ORx/7VVDKB8pu0barn94Lpwrpkcj8FkUkVNT0IfF4XthfHJcusRfYt6E2C0qere+mL4nkPDfs9dPTnuF1s1UcTaBscekuc0Xtz8O64eVNTBZzbjh5eSfIkmhMbbsjUua3TMbHUxtOi4D2jS8X4i63MPwKCo+CVzG2+JwDhf02JWfMuFxRyF0bG+I6rWvv5J+FObE3vJBwGwHDySZZKO0PjTemYJuzbETEZ2Rh8bTxadz56SowWlrixwLXA2IIsQvQuQ8+0b6R8U7gwtJPi4OBHLz2UCzZhsFY9z4gGy7kECwdbkVqy1Vm8LuiNYVVeAN6cE/Mb9McAJtre93ybYfmQsFFCYzZ21jv5W43Upyph7cQxenMb/dU8Qms5vxNjdvpuCL945l+FguaKXNyKN6otjI+HSU+HwRS/GI9RG/h7xxfp36arLtFZHnf/OiYlGE1Uf2rYEYqkzAeGXn5i6u9cnM2Xo62B0bxuRseYKzp2HejzTfZAPXYzNlaehk0yN8JOzgDYj+q4diuuLUlZF2jabLss0IJWOnYt+GHooTkkUimYyEFn9mJUkyxkSapeC4WYCDve5UeaK0ySdlGCkNM7hx4X6JKwMNw9sETY2iwA/kiiMfYNm8kkgqEwhOLw0XPLdBVx2q5+FNH7PEfeSC23IdUd6QFf8AaNjTZ8QkeDcNAj26NJ/qVHabEC3Zo/zitJjS43JuTubrIWrpUVFUSe3Z1jjEr/iddZ4MWcwHdcRhIWYOvxU5R2MjrzYiJh4+NloTveGlt7tvf0WuHLPDI07PFwsdm0TXs3y7FWB8crJiSAWmJwaOfxEp2IYM6lmMbmvBDrb2PDzRyzW0cTfDUPhfps1zXFpHrbYrcmydqOpmICRxGrd93H6lUSTVrYnKns4OZ8sPnINO8Xe3xgAkl/IG3wt6lWJ2c5F/08uLpo5PdhjTHyLrGS9+Hwj81xMIwQwRPeHXla+9zv4bDj5LcdhzmTa2tcwvZra+I2HDmOBTvFyVdCfJTssdyao1gOZZH2imAMjgdFthJp3IB+8Oi7UGLRPIbqs4/ZdsT6dVzyxyj2WjJPo20kigpjmjjGEw1EZbKwO26BVsOxtj9Tw8tuTYfPZWukEtb06Nv2VCeyOZp2eD8v7rdpOyyT7bxbyCtHUldK4X2zVKiI4V2cU0VnO8RHVSmGnZGLMFgFkugUygl0Y5NiKSSCYwzJJIhaYYquXRG53Rq8x5krHVFVJK43u8gegK9H48LwvF+LDwXmupis9zejj+a2DqQS/JqNNlsxxgrE5qEcqs99Ek6MpiWeOmutNtTuunS1IKlk5RRSFNmnJCQdlkipyVvabpskulS+RvSK8Ujn1tM62zgLC+61I61znC7yC3gWkgj0IXbpKyMB3eMLtQsNK1sKwWmnc4GTQeV7hduJfXZyZHT0SvI+eX94I5nAi3dlx4lp28SmeUcxaKr/T6i3xEwOdzDt9FzxFuCq3EcruhtLBJc2Fw7n8012K+0M0PJbNFuxxJDhbkCqon4LS7SMCfTNLoNQhlkbIXMJD6aobsx7HDdrXcColhmdnVDGx1FjNDYF42LnA/H5O62TcodqszQaas9/G/wSNl3cWnZwB62UNxZscde50F+6fI4sB4hpdsD58EraehkmtnoPJuY/a4nNcfeRWDvMHg78F3yFUPZPWPNfpHwuppS79l7dP5lW+VwnSNSSSug0CCKS0AIFFBYaJJJJYBmSukkmFE+MOBBF7iypTtCysYKgytZ4JDy4Aq7AVpYxhDKmMxvHFLJPtDJ+GecH0oWjLS2OysPMWQ5qdxLRqZ5cRuotLS248fNJHM0DgReWMgoxVBHNbuIABcslejB81sg/qzrR4kbLFJWFx9VpxRk8FLMEyiXR98Te29gk+OKegc3RKsu5ajkpI3keNpN/Q8F0cZ7N2SxiWDwutceqx5Yr9PuTtfgpdh1SWHQ43HRVgq0Sm/JDaTL1RNA7vYbS07dNm3HeMG9x1Kh1fl2SRrpBE7wE30i5bvxPNXZFmBsMm1nE/ZPH5KD41mbuKx0sUWkPvdrh4XA8bhHJLRtOSKbqHuZJqOzr3uOdua353umEcv3XhrrKTZspaSqhdLTx93UMdq0NPgez7QA6qJYRPpDm8dQ4HryKya1yCPot7sNw4k1VY4bOLYI/Rl3PP1IHyVpFcjKGBNoaKKnbxay7j957vE4n5lde64m7Z0pUgII3QKw0SCKSAGpJJIYCSSSWGmZJBFMKJFBJaAHsa4WcL+q41fk6km+KMXXaRakcU+zU2ilM6dmb4JNcfihfz5sd0PUHquLhOTYnjxnxdFaHaLXuboYDtuSPyuojTSNBGkbrowdE8hw8ayv3LLsG3NauWa6aN5a3xDm0qcPma8FshFiOa4FXlaVrzUUviaNzpKvpkdmc1sUj9THaHji09VNKSQS07ZQ7xtNnD/AD/N1X4q4Jhonb3cg+1a2/mhRV1RQShxvJESA62+3Va15RnimWGaNrxruA8KLZjoNRuTcqdw4dBURsc12nvGhzXA9Rf+ajuP4DPTXLxrjIvrbc2/WHJLONq0bCVOmVNicckTtY5H/wArnils9sgHhcdX9lOa2GOUaTbfmuDiOCvh028TLarjgFJzdFeOy8sj4mamhie4+JoMZ9WHT+Vl21C+yF96F/lO/wDFrSpoVzIqBBFBaArpJJIASCN0FoARQSSmma6KCQTihKSSSAEi1BEjb5LAKgzBjHfVNQHG4Y7S3yAXHmxMQx35nghiA/8AUzDrM6/1XOzKLNFuiviikv6TyO2cXFcRqZBqDyBfg1SXs6dWX0iR2km+l5NjuFyI2hseoAX81vYjjEsUTTEQxw+00b8+voq3uiX+lmYllCKqjJlaI5ANi3qodBQz0hAnb3tOXaS7i5u/G3RZMrZ2q52NbI5rrO0307kee66dTWvjrYowbxyvAcx27fUcwna9CRlfZLqzCm01LG+nk1RWDm73tfcWPRRyn7SHRzGCqbqieNNyLkf2Xdz032emjERLQ94aW/Z3BOw5KAYlStezW4bg8VqYNBxqhidNeld4SbgHaydV0pjp3tcNRLCQFGaOoc6cNLjbUBt6qdVVO1pjA+7z35KM40i0XZg7JM6DT7MYrCSQ7t4hxG9x02VskLg5QyjRtaJRCNZ8V7nYm9yF2WO8bm8mkAX48FPJjraGhO9D0CnFNUSoEkSmoAKCKCwBFJBFY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AQEBUQEBAVFRQQDxQRFRUQFBQUFBQVFBAVFBQWFRQXHSYeGBojGRQUHy8gIycpLCwsFR4xNTAqNSYrLCkBCQoKDgwOGg8PGiwcHiQsLCwsLCwpKSkpLCwsLCkpLCwsLCwsLCkpLCwpKSwsKSwsLCwsLCwpKSwsKSkpLCksLP/AABEIAPwAyAMBIgACEQEDEQH/xAAcAAABBAMBAAAAAAAAAAAAAAABAAIGBwMEBQj/xABCEAABAwIEAwUFBAkDAwUAAAABAAIDBBEFBhIhMUFRBxMiYXEUIzKBkUJSobEzcoKSosHR4fAVQ2KzwvEkJTRTsv/EABkBAAMBAQEAAAAAAAAAAAAAAAACAwEEBf/EACIRAAICAgICAwEBAAAAAAAAAAABAhEDIRIxQVETIjJxYf/aAAwDAQACEQMRAD8AtGyVkbJWXAdgEkUkANslZOshZBo0tTSxZElgGGyIeVkIQ0LVJoxpMLZlkbMozmzOlJhgZ7RrLpdWhsYuToAvfoNwPmovlzthinnMNTEIGm5bI51m8rB1+ZCvDJKrJShEtISJ+y57ZrgEG4IuCOYKyNmVY5UybxtG0WJpYmNnWUSBUTQlNGNK6y7JpYmAZZNcxPLUFgGB0KwvgW6gWpXFDKTOc6JMIXRdGsToVNwHUzRKSzvp0kvFj8kb1kbJJLmKAslZFFBg1JGySDRtkrIpLABZIBOAXAzhmtlDHYbyvB0N6bfEfIIAjXaVlObEqmmigY1/dsk1kusWatPxj7pt63C3M19n2rDy13cGQ6S50bDGQWAC4N3X2AG9rqN5Xzs2B9Q+WoZHPNEe6kqA50evVch4BvuNlyarHp3xulqaaml3sZqE6JAT9qzSCR8l0xVIjLbLSyXTObh1Kxxu5tOxrt9VnAbi/lwXWcwhVP2X49Ve1OpYbPZK3vXd4TZjWkB0gA+1ZzRbqrfK5pKiyZraiE5syyFixuiQptA4pmVs6zNmWiWkJBytHP7JyxHSDgUi0LQbMszZ10LImScGjOWJpCTZgngqghjQsshamlqAGFqSJCKwApIpLzzrEhZFJAAQTkrIAaiAlZCadsbTJIQGsaXOJ4AAIA52YcdiooDNId+DG83u5AfzVD45jstTM6aR2p7vo0cgOgC3M9ZydVzOfuGA6YmdG9T5niuZlrLdTiDu7p2kgHxyHZjP1j/Ibp0qXJit+EcKpY993X4cXH8AFJcH7P5J8NbiME7u8bUiN8bR8LC8N1A3ubXBI4K3cudl9HSaXP8AfyN3vJ8AdzIZw+ZutLKrZGQV9MbMMM0rgQBY+LWPq0hN8z6Qvx+WY+yvKUlI2WeoYWyyvMbWkWIjaePlqdc+gCnRSjfqaD1aD+CSjdlVoakjZKyw0YQmmNZLILKNMLokyxC2UNKza6Awh5WVsqBjTDGqRySQjgmbDZllEi0k8PXRHNZKWM27hBYBKkq80T4Mz2RsilZcR0AsgnWQQaCySKQCAEAqx7Wc17iiids0B0xHW12s/mfkpzmrHm0NI+Y2L7aY2n7TyDpHpzPovOuNVrnkuebue4veTxJcblbFW6BulYMAwiXEa2Onj/3Hbu+4wbud9B+S9KYPg8NHA2ngYGsYLeZPNzjzJ6qu+xDLwZHJWuG8h7pnkGk6yPV1h+yrQKacrdGRVCUFwqop24jWkTtAfqBZI9oY/wB00P0+jtSnQVL5doo6WtnjrSzUZXtJexsnxOve7uAIIKmuxvBa+B1bJaeNzHBw0BpINxdosQt0qLdnOEPghlLgQyWodJGPs6C0btbyB6KVELAsakjZJBoECE5BADLJJ6bZYAECnIEINGkIFqcgUAMKScksthRuIpWSVCYkEUEABPYN02yjXaJmP2KjOk2ln93H13+N3yaT8yFhpXPaPmf2qqcxh91TEsb0c/7Tvrt8vNV/3bpH2Aub7AczewH1W1VzWFlI+y3BfaK6MkXbETO/bkz4R+8W/RUX1jYjdsu/AMKFLSQ04H6OMA+bju4/vErdKeSmqY6EFRWcYBPjE+lry1r264mg+JzWN3J6EaVeoVeZ0wR0WInEXSaKf2XQ4MOl5lbs0kcD/ZGl2H8HZbxnEKrE2NljEVPFRkNYxzSNiB4gNw7y8lYBVU5BzTQxzOkm1QSzA6y67WSEkWdv6K04J2SND2ODmngWkEINCULJ9kdKwDHZKy4GY8+UVCPeygu+4yznfQLLlrOFPX05qGEta2TuyH+Eg7ckGnZSsiAjpQBidOwHSXC5FwOa1KfGIJJDEyQFzeIHlxXAzQYI6qOpa4unY0s0td4S0/eC28q4K2MGoc2z5OvIE3WWFHfKCcQmoNAUEUkoxuJIIqpESCKQCAC0KiO0zMAqq8hpvHTe6bbhcfGf3tv2VcWasY9koZ6gcWRHSOrzswfUheaXzHSXE3J3J6k8VsVbBukYppNb7dSrr7FsH0U81SRvLII2n/hHx/iJ/dVK4ZCXyBoFy4gAdXOIA/Er1BgGFClpYqcf7cTWnzda7j9bp8vaQsfZulCyKQUxxk0zWNL3GwaLknyVWY3ijsWroqHu3CBzxI7qY273I5NOw+ak3aFmQUghbI0mKYva8j9XZMyliNAxslQyQGWU73BBDWizWi/AWH4qbexkjW7ROy//AFERGne2J0LO7tpOlzOQ26Lc7OcvTYXTyR1kzXBriQQSQ1lr334ei2arOemNz2tvpNrjcA8gqsxfMFdVPdHrd7x19DBckcr25J1kpV4FcS2cVz3RU8bXulBL2gtaCCTfhsoZiOZ5q9r+5qO4Zptcnf5LlYP2U1U9ny2iafv+J1vS+ylTOx+l0gOmkJBBPIEcxbkkv0MVnhGBULXulxCpfIWk2Yy51+bnFdCoxyEQvbTHuvECxoHgbbr1Oys5nZZhg/2nfN7v6p47MsM/+j8Xf1Q3JvYJJdEdwntfgZAG1ALpWsA92NnEDz4Ln1XanVzvtTRBjNxdwJO+w3GwU7psgYdH8NO35i/5rVzpFHT0ZbFG1pc9oFgBzCxqwI9lDIVQ94qa2QkA6gy5N+BGo/yVj6bCw2AFtlCOznNLpjLTTOBex12/q2AU4ITcaC7GFNsnFCyAGpIlJYNZtJJIqhICIQsnM4oArbtvxLTSwwA/pZy9w6tjabfxOb9FSs/ABWV25VV62CO/6OlLv35XD/sVaVB4eitiWhJ90TnsfwD2iubI4XZTjvTf7wIEY+tz+yr8cN/mqz7C4mimnPPvWfTRcfjdbuf+1IYc8RQx95IRe5Nmt/qpSfKQy0iZ4niEdNE6aUkNZxsLnc24LlS56oWs1mS46Ab/AEVPxZpxjF3FmsNivvpGmNovzJ48FJIcEjeRTUhM0xt3kp/Rs6/+FOdxdDxpo1M+5/bWx9xHANAeHB0m7rjoAuTh+TsUrGXjY5jSNjJ7sfTirNyv2dU9I7vZvfSnfU4Czf1QpaPJYkDKryzhddQB1JUsc8yPD4nNGuMuIt4nW2tZT/BcuQUwLmsHeON3PIuSTx9AuqQhdbW7YXoJcmpJJjBFBFKyw0QKime5PCwdCXfQKVhV/n6o1vLbnwN5dSjoDiQYO+CnhxKIEObJqktxLCd1aOH1zZ4mSsNw5oPXkudl+ia/D2RvFw6KxHqFwckzOpKiWglNgHF0RPNpPJLZpNSErJxQTANISSKSwDYRSQTiBRZx+aCcziPVAFEdtTv/AHW3Sji/6kpUAn4/JWh2i0EE+OtZUziKL2aHU47bapSQCeH91Hc5UNFJKBQRsYxnh1B1+82HiKrHIopWK4tko7Iq0tZUxtIDnUveNvyLCRf+MKOYfKycvdXAv7lxAL9rm+4XTp8wU1I+J9JEXF9GYXs5F7rXsBx3AWzgGQauvcJKlphhvex2e4X4AW2+a5FLlsrVCwejqMRkENMO5p27Pc0eG3l1KtXBMDho4hFC2wHE83HmSVnw3DIaaNsULA1rRaw5+a2LJlGtmN2C6CdZCyYwCSSS0BIIpIACSSSAFe26rjF294KiQng/S35AD8yp9ilT3cTndGqD1sR9g1HjJID9XqcuxokzwFmmmjH/AAH5KPZ9wp4DKyH9JTuvtzbzClGGstCwf8Qs00Ic0tcNiLJq0Hk0cFxJtRA2Vv2gLrcKiWGPNDVGmO0UviYeQN9wpcQsTsGMKSJCS002EkkQnJiToxc/NQHtczBNRQUz4uDqwaweDg1hcGk9CQow3tdYKkTNjki1W7yMOa+J3UgGxB9LJ4wbWhXKjn9skgGLWIBHskJ/jl5qDS1QBs1tvmrDxHHsKxCqlrKhkkj2wMiipmFwD3NLjqc9vAeJQupe7vf/AIrIrn4dJNh5F3FMo+zHIlvZnHG6ohc5oLmzAb8r3H8wryJ5KgMh1BZVgHb3rXeniH9Ffzd9+qk1sZdDJHhrS9xAa0Ekk2AA3JJ5KusT7b6RshipYHz2JHebMiNr3033O46LU7SMxxV2mhpqtncN1vqy25ce7c0NYzca9ySQ3fwjfkq6qsvwVNQBT6mRAAHU4PaANvC42dY8bOAIvz4q0MafYkpV0WPD27Uwa5ssThKCQGhh0cDtqBJ6ckZO2BzHXlopmC9wLs0kBo2BIBBJ33WLL+G0NIxpY9rXDa7tvU6nCx5rq1mO4bK3Q6ogkksTpe6Nptx2LWjf5pnjQvNneoc70swjcBIBMQ1h7t72lxvsSwHSdjxtwXet+dlUWO1LDH3UJfE3X4jE4guDXOu3Wx1nG5JvcrTyPnCnwyZ1NM8hjn+IsBcxweA5sxcbuHHcXI+inLHodTLoQTnW5G46j0QsolAIhJcnMuYI6KB0r3WsNh1Q3Rpz8/4uynpzq+1YfVQrHM+U5po4o+LS0kb8jdQnMmbJsQku82YD4W+XK64z4rJljv8AWhefotqn7ZomtDTGdgAtlvbFEf8AbKpWQIMcRwKp8Hpmcy4sbzzBWRggWexwcOuxU5y1jLaqFrm8QLH1Xm6nmPVSrKWbJKSTj4Cdx/NQlBw32UTTL6IRWphWJsqImyMN7i6SE09h0dFJJJOIcnNWWYsRpX00ptqs5jhxY9pu1wXmPGMPfTyOglHjhcWOI6j/AD8V6zCjuP8AZ7QVz9c8RDzbU6NxYXfrW4p4TcWLKKkjzUyrMYa5h0vB4jbZdvAHSTukknkJDW8XFd3tKyxS0NUIIGaWmnZILkl19T2uu48b6QVHq1wp6UBp8U3ny2VeSkqXknxp7NzB9Yl77gwvsN7aiCNh1VzY/iL3YDPKx5a9tE4agdwQA02PU7/VUJgdHM9zXtBLQfUC25sOSsoS1E2G1FPHuJWNBGxA0uBdsf1RfyKxw+yRqloq5uIP0OpmBmh7mk+7aXksG1nkXb+yR+C7OHyvk93G4NttqI9Bso8YpY5XMkbpebC3QdR5Lo0dYIztw/uqZNKkLDbtk3w3shNadcte7S0XJd4renIKOy5EcZHxwTxCONz7Oe/T3gYwODnG2wvcbiylGDZngdSS080ro+9aBrjcWvbboRyPTyQpZMvlhazEqmnka3az3APNuBLW2N+hKRSbQzSsiGHw1dKwTuZqgeSxwB2u3e46HSR6rHjVIyV7JI+El7EAXGxuPry/5FSGiDo2SMErHwkAgE7vJdp8LLW2G5XFxanDGgs2BcHt8ncx6cEvyXobj5PQ2A4j7TSwz6dPewscWgEBptYgA8rg2W8ot2X1bpcMiLwRodLGNXRshsB5Dh8lKVAoFoVG9ruOOlqfZwfDHuR1PJXjdecM8knEJr/fA+Vlsf2gfRxqZi2pI7hakb7LO2ZPNO7Fi0YJICmGBb7pAjs4IWRm8UaUbVtMbsmOisnsvZZJ2MkWX2UY0d4HHhwSUb7O6V76saSRbokuVvi6RRLkrZfSSSS6CIk5nH5oItG/zQBTfbXSB2IUp+9TPB9Gy3H/AOiq0zHW97IANgyzBbzturP7Zaoe2RjnHSn+ORx/7VVDKB8pu0barn94Lpwrpkcj8FkUkVNT0IfF4XthfHJcusRfYt6E2C0qere+mL4nkPDfs9dPTnuF1s1UcTaBscekuc0Xtz8O64eVNTBZzbjh5eSfIkmhMbbsjUua3TMbHUxtOi4D2jS8X4i63MPwKCo+CVzG2+JwDhf02JWfMuFxRyF0bG+I6rWvv5J+FObE3vJBwGwHDySZZKO0PjTemYJuzbETEZ2Rh8bTxadz56SowWlrixwLXA2IIsQvQuQ8+0b6R8U7gwtJPi4OBHLz2UCzZhsFY9z4gGy7kECwdbkVqy1Vm8LuiNYVVeAN6cE/Mb9McAJtre93ybYfmQsFFCYzZ21jv5W43Upyph7cQxenMb/dU8Qms5vxNjdvpuCL945l+FguaKXNyKN6otjI+HSU+HwRS/GI9RG/h7xxfp36arLtFZHnf/OiYlGE1Uf2rYEYqkzAeGXn5i6u9cnM2Xo62B0bxuRseYKzp2HejzTfZAPXYzNlaehk0yN8JOzgDYj+q4diuuLUlZF2jabLss0IJWOnYt+GHooTkkUimYyEFn9mJUkyxkSapeC4WYCDve5UeaK0ySdlGCkNM7hx4X6JKwMNw9sETY2iwA/kiiMfYNm8kkgqEwhOLw0XPLdBVx2q5+FNH7PEfeSC23IdUd6QFf8AaNjTZ8QkeDcNAj26NJ/qVHabEC3Zo/zitJjS43JuTubrIWrpUVFUSe3Z1jjEr/iddZ4MWcwHdcRhIWYOvxU5R2MjrzYiJh4+NloTveGlt7tvf0WuHLPDI07PFwsdm0TXs3y7FWB8crJiSAWmJwaOfxEp2IYM6lmMbmvBDrb2PDzRyzW0cTfDUPhfps1zXFpHrbYrcmydqOpmICRxGrd93H6lUSTVrYnKns4OZ8sPnINO8Xe3xgAkl/IG3wt6lWJ2c5F/08uLpo5PdhjTHyLrGS9+Hwj81xMIwQwRPeHXla+9zv4bDj5LcdhzmTa2tcwvZra+I2HDmOBTvFyVdCfJTssdyao1gOZZH2imAMjgdFthJp3IB+8Oi7UGLRPIbqs4/ZdsT6dVzyxyj2WjJPo20kigpjmjjGEw1EZbKwO26BVsOxtj9Tw8tuTYfPZWukEtb06Nv2VCeyOZp2eD8v7rdpOyyT7bxbyCtHUldK4X2zVKiI4V2cU0VnO8RHVSmGnZGLMFgFkugUygl0Y5NiKSSCYwzJJIhaYYquXRG53Rq8x5krHVFVJK43u8gegK9H48LwvF+LDwXmupis9zejj+a2DqQS/JqNNlsxxgrE5qEcqs99Ek6MpiWeOmutNtTuunS1IKlk5RRSFNmnJCQdlkipyVvabpskulS+RvSK8Ujn1tM62zgLC+61I61znC7yC3gWkgj0IXbpKyMB3eMLtQsNK1sKwWmnc4GTQeV7hduJfXZyZHT0SvI+eX94I5nAi3dlx4lp28SmeUcxaKr/T6i3xEwOdzDt9FzxFuCq3EcruhtLBJc2Fw7n8012K+0M0PJbNFuxxJDhbkCqon4LS7SMCfTNLoNQhlkbIXMJD6aobsx7HDdrXcColhmdnVDGx1FjNDYF42LnA/H5O62TcodqszQaas9/G/wSNl3cWnZwB62UNxZscde50F+6fI4sB4hpdsD58EraehkmtnoPJuY/a4nNcfeRWDvMHg78F3yFUPZPWPNfpHwuppS79l7dP5lW+VwnSNSSSug0CCKS0AIFFBYaJJJJYBmSukkmFE+MOBBF7iypTtCysYKgytZ4JDy4Aq7AVpYxhDKmMxvHFLJPtDJ+GecH0oWjLS2OysPMWQ5qdxLRqZ5cRuotLS248fNJHM0DgReWMgoxVBHNbuIABcslejB81sg/qzrR4kbLFJWFx9VpxRk8FLMEyiXR98Te29gk+OKegc3RKsu5ajkpI3keNpN/Q8F0cZ7N2SxiWDwutceqx5Yr9PuTtfgpdh1SWHQ43HRVgq0Sm/JDaTL1RNA7vYbS07dNm3HeMG9x1Kh1fl2SRrpBE7wE30i5bvxPNXZFmBsMm1nE/ZPH5KD41mbuKx0sUWkPvdrh4XA8bhHJLRtOSKbqHuZJqOzr3uOdua353umEcv3XhrrKTZspaSqhdLTx93UMdq0NPgez7QA6qJYRPpDm8dQ4HryKya1yCPot7sNw4k1VY4bOLYI/Rl3PP1IHyVpFcjKGBNoaKKnbxay7j957vE4n5lde64m7Z0pUgII3QKw0SCKSAGpJJIYCSSSWGmZJBFMKJFBJaAHsa4WcL+q41fk6km+KMXXaRakcU+zU2ilM6dmb4JNcfihfz5sd0PUHquLhOTYnjxnxdFaHaLXuboYDtuSPyuojTSNBGkbrowdE8hw8ayv3LLsG3NauWa6aN5a3xDm0qcPma8FshFiOa4FXlaVrzUUviaNzpKvpkdmc1sUj9THaHji09VNKSQS07ZQ7xtNnD/AD/N1X4q4Jhonb3cg+1a2/mhRV1RQShxvJESA62+3Va15RnimWGaNrxruA8KLZjoNRuTcqdw4dBURsc12nvGhzXA9Rf+ajuP4DPTXLxrjIvrbc2/WHJLONq0bCVOmVNicckTtY5H/wArnils9sgHhcdX9lOa2GOUaTbfmuDiOCvh028TLarjgFJzdFeOy8sj4mamhie4+JoMZ9WHT+Vl21C+yF96F/lO/wDFrSpoVzIqBBFBaArpJJIASCN0FoARQSSmma6KCQTihKSSSAEi1BEjb5LAKgzBjHfVNQHG4Y7S3yAXHmxMQx35nghiA/8AUzDrM6/1XOzKLNFuiviikv6TyO2cXFcRqZBqDyBfg1SXs6dWX0iR2km+l5NjuFyI2hseoAX81vYjjEsUTTEQxw+00b8+voq3uiX+lmYllCKqjJlaI5ANi3qodBQz0hAnb3tOXaS7i5u/G3RZMrZ2q52NbI5rrO0307kee66dTWvjrYowbxyvAcx27fUcwna9CRlfZLqzCm01LG+nk1RWDm73tfcWPRRyn7SHRzGCqbqieNNyLkf2Xdz032emjERLQ94aW/Z3BOw5KAYlStezW4bg8VqYNBxqhidNeld4SbgHaydV0pjp3tcNRLCQFGaOoc6cNLjbUBt6qdVVO1pjA+7z35KM40i0XZg7JM6DT7MYrCSQ7t4hxG9x02VskLg5QyjRtaJRCNZ8V7nYm9yF2WO8bm8mkAX48FPJjraGhO9D0CnFNUSoEkSmoAKCKCwBFJBFY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hQQEBQUEBEWFRUVEBQVFhYUFxcQEhUWFxAWFBQVFBUYGyYeGBkmGRQUHy8gJCcpLCwsFR4xNTAqNSYrLCkBCQoKDgwOGg8PFykcHBwpKSwpKSkpKSkpKSkpLSkpKSkpKSkpKSkpKSwpKSkpKSkpKSkpKSkpKSkpLCkpNSkpLP/AABEIANYA2gMBIgACEQEDEQH/xAAcAAABBQEBAQAAAAAAAAAAAAAEAAEDBQYHAgj/xABDEAABAwICBwQJAwIDBwUAAAABAAIDBBESIQUGMTJBUWEHExQiFXFygZGhscHRI0JSkvAzk+IXQ2Ky0uHxJFNzgqL/xAAYAQADAQEAAAAAAAAAAAAAAAAAAQIDBP/EACIRAAICAgIDAQADAAAAAAAAAAABAhEDMRIhMkFREwQicf/aAAwDAQACEQMRAD8A7VFECM177gJQbqkQBH3AS7gKRJAEfcBLuApEkAR9wEu4CkSQBH3AS7gKRJAEfcBLuApEkAR9wEu4CkSQBH3AS7gKRJAEfcBLuApEkAR9wEu4CkSQBH3AS7gKRJAEfcBLuApEkAR9wEu4CkSQBEYAhkaUEgAqDdUijg3VIgASrqywgADZfP1qD0k7kPn+U+kd4ez9yhFyznJSqzeMU0Feknch8/yl6SdyHz/KGSS5y+lcI/An0k7kPn+UvSTuQ+f5QqSX6S+hwj8CvSTuQ+f5S9JO5D5/lCpE2BJNgBcnkOJR+kvo+ESSt08IY3SSFrWtFyTf87VzmXtwkbJcwRiHGL3xd5huL2ztitdZvtD118VJ3cR/RYcrf7xw/cenJYGoaZDa/v4AfdXGUvbJlGPpHYqntqkc53hTSyMsS0S97BIRwaQSfN+EtA9r1bWVUcDKaBpeTiLi/wAgaLvJsc8tnO4WD1K7ORWOqYqpkjJPDd5TucCyxN8LnNyuCRsK6H2c6i+CL55HAucxrY87lrMIL7nniy9yqeStMiMfqOhnSjuQ+f5TelXch8/yhHJlh+kvptwj8CjpZ/8AFvz/ACvB0y/+Lfn+UOmIR+kvo+EfgR6cf/Fvz/K9DTbuTfn+UGY14MSazSWxPHEs26XPIfP8qQaTPIfNUwBC9iVbRzJ7M3iLj0geQ+aY6QdyHz/KrWzKRsq2UkzJxaD4q9xcBYZkDj+Ueqend52+0PqrhMkYoJGlBIAKg3VIo4N1SIAr9I7w9n7lCIvSG8PZ+5Qq45+TOmHiMknslZQUMknskgBrLnXaprh3TTSxHMtvKRwbwjHU8VstZ9OtoqZ8rrEjysb/ACed0fdfOOnK90sji4lznOLnHiScyqirYN0gvVzQk+kajBCB1cdyNv8AI/jiu4aq9n9PQsHlEsu0yPAJvyaP2heezfVcUFCwEfqy2klPG5As31AZLU3RN2+hJGR0iWxabgc59hPTYC07pLHkNseZxn4NV9ohtoQ2xGFz22PDDI4BY3WvWYs0tBC2Nr+7jDjjdgae8dcnFYkWDBZXequnXSy1EMjA10b8YwuMjS1+dsVhc3Ud0X7NEUy9FMkA1kxC9BOgCNJeiEyBnkheSxe0kgIsCQKkTEJqTQqskpJPO32h9VoFnqVv6jfaH1WhXXilyRz5FTGKCRpQS2MgqDdUijg3VIgADSG8PZ+5QyJr94ez9yhlxz8mdENDJl6TKSxk4CQCy/aJrJ4OkIYbSzXYzmMvM73D6hSxo532la0eKqC1h/Sgu1nJz/3P+w9RWe1B0H43SETXC7Q8SP8AZYQ4j3kAe9VNbNwH/ldW7E9DYYppyNrhE3qGi7yPeQPctF1H/SNs6aV5TlIKCzmHaq7w1VTVEbf1HMLLtzddrrsy5eZ2attXdPwsfD3zw6srD+o1huGAA4QeWz5oTtX0YXSUcrWPfebuHNbcNDXm4e4jdsePVD6paOjNe0sbDhhJba95WvLcziJ8zdlsuJR6F7OlEJrL0QmISKPFkl7soKisjjID3taTsBIBPqCQEiYhei1KyAPNkxCB0/JM2BzqbDjBB8+QtfzfJUlNVzVNU0xy2iYGl4GedvMPikM1CYr0V5IQMkpd9vtD6q/VBTb7faH1V+urBpnNm2higkaUEugxCoN1SKODdUiAAK/eHs/coZE1+8PZ+5Qy48nkzohoSZOlZQWO0LgfaDrF4uukc03jiBjj5WB8zveb/ALr2vOmvB0E0gNnFmBntv8AK0/Mr5wnks23NVCNsTdIUPnfz/uy+ltVdFClooYuLYwXdXO8zj8SuGdmugvFVsTSLta/vH+zHZwHvdhHxX0S5Ob7FE8pAJ0Dp3SPhqaaa1+7ic+3OzVnZZndftbWU8ToWm8r24W2zwlxwtJ5ZlZXTvZlPDRwSURc+racUrgcJfizOG+QsbK10IaOsqGzPlaQw97gcRd0ptYuvtDQMh1WsqNaom47Zho+XE9AkmkxtFN2Z1Na6GRukmOY5j7Nc/IkYL3PC23NaTSGl4oGY5ZA0HZnmfUuT6w6/VU5kji8rZPLkCXluyzfXzUFBqFXVpa6Uua2wAMp4cLNRKViSNLrLr5VOieaGJuEf7wn6DmsKNXXyjxOkKwY7hzIw7E+97i/8Rfkt1F2UyHC19Y7BbMMGE34WzU/+xun4zyn+n8I5P0OgXRGv+Crw1Dg6IwtAe0+VrhwKv8ASvaPRwDKUSH+LPMfkqwdjtLxklPvA+gVnRdmlDDmIsRH8zi4dVIzLVmtdVpORsdHCWxkDETsHMuP26Lf6E0R4eINJu45uNrXPTosToPWZtNWiINa2KSV7QdmewLpJQkKyIpivRTFUM9U2+32h9VfKipt9vtD6q+XTg0znzbGKCRpQS6DEKg3VIo4N1SIAAr94ez9yhkVXbw9n7lDLjyeTOiGhk4TJ1BZyvtz0lYUsAO3vJnf/WzGX/qcfcuQVGZ9y6D21VGLSTW/xpY//wBOeVz5+bwPUFvjVIzls7b2K6B7umfUOGcrsDPYZtPvcT8F0YhZzVGsZDomneTYNgHS5zy9d1zDTvarX1EzoqVgjGItAa0ufttcuOQWHcmXpHWqrWqnimdFI/C5oBNxlmL2uszrN2mQtjeyGPvS5pacXlZnkeqyeitG927FXSPqKiS2CFhub/8AEfX7lsNEdnDXPbNWHE4HEIR/ht5A8ys2+zQ5voPQdZUgimgLW3Pmtgbnyc7aPUtVoLQFbQOcKlplZMAAWfqAOBya/kL7V1VjA0ANAAGwDIJyU6EUmhdVoYCZCwGV+bnEXtf9reQCurpJk6EJJJIphYyirZMMbzyafoplVazVGCmfbaRYe/JIaOd02r3jJZB+6OLEwjg8uJH2W51N0yZ6cNk/xYiWPHG44qn7PIbSzn2dvqXrSUJ0fpBs4yhnIbJyD9gKV+wNkUrJ2uuLjYUkwPVOPO32h9VeKjp99vtD6q8XVh0zDLsYoJGlBLcxCoN1SKODdUiAAK/eHs/coZFV28PV9yhlxz8mdENCSsknUFHBO1830s//AOCEZZn92SxQgcJQCxwdceUtLXf0kXXT9c9LNpNOOmdAJiIY8IJ3TZ1nW4rJ1enjJVNqXgmVrw4YrYcnXAtyV86WgcbZqpi+XQLWNJD4qtzbXw8RIAf6vkq3R9bI8sgpmYpXCznNHHiSeAR2hdCVWlXyjvO5hMgkeALXc6+bR7l07VzVOCgZaFt3Hee7Nzj6+C50m+mXdAWqOpjKJuN5xzOHmec7dG8gtGV6KY/3wV0Kzykmlla3ecG7dptkNq9WTEMkkkgYySdMgBLO613c6KMcX3PqAutHZZiYmWuP8WRn4lTIa2eNS4wJKgj/ANy3wAVvrDogVVO+M8RkeRGYKrdTCMMxuM538eq0feDmEloGZzUzSLnRGGb/ABYiWnqOB+C0JCzWsUXh5mVUewENkA4gnb7lo4ZQ9ocNhF00NklPvt9ofVXipKffb7Q+qu114dM5suxigkaUEtzIKg3VIo4N1SIABrt4er7lDImu3h6vuUMuOfkzohoC01phlJA6aY2a21/WTYBRen2NlbHJljaCx488T78A4bD0KA7QdAvrtHTQxb5DXsHNzHYg332+a+dH6RmiIGN7C02LS5zcJHNt+iqEVIUnR0PtI0FPVaWmdTRuc1lPEXvuGxt3t55yCwLqM4jikYbDYHBx91kbTa1S92Y6iWR0Mhu9rTYuI2Yidoso6SJkgfJGxwYMvNnl6wrrihcrOu9k1ViY652xN+R/7roS452SaXwzBhG8cPLbsWg7VtfJaF8NPTkRukjMj5SLlrMZYGsGzFe5vwt1yxpuRd0ij197Sql5lbo27YIDhkqWAPLn3tZhzDWbRiseOYssrq7pXSU7w+nllaRvSS/qX52BbkhX6WbITFG9vcMAALI3QB122cS0kkG1gc7G2xW1JrbNAy1JTvfYW8rfLf4XPuC6VGKVMx7fZpjqrWPYX+kH95mXANcyI3OYIIPLM3HBG0um6ykgJqZySw5eVsxeLjItuM9tnA+tYiftA0lBbvomwhzcTYzEcb23sMnHZfLYh4deDM7DPaO+V23bGDYZOa4m3rBACTghqTOx6qa6sry8d0+JzScIeWkuAycThJDSDfyk3WjK+dKjSc9NWMfFIWYnxucW7CR5cbh+67RmOh5hfRMcgc0OBBBaCCNhuL3CwyRpmsXYkk68TyhjS47AFmWA6b07FSRl8rwLDjkuIVvaDN38r4jZrzYXvsshdetZ31tU8Yv02us0DZltJ/vgqeOHJUopdyE276Co9bKiO+CQtubm3NER6+VXGVypZYrKERrVQg/RFs1sWvc7mlr34mkZg7V0Hs91zbIwQyuAcN252hcWhbmrCkmcxwc02INwVjOCXaNYt+z6bp83t9ofVXSwHZ5rD4uFmLeaQD7it+t/47uNmGZUxigkaUEugxCoN1SKODdUiAAa7eHq+5QyJrt4er7lDLjn5M6IaHC5jrz2QurKh09NIxpkzc19wA61iQRwy2Lpt16BUW1opnzFrVqc+gm7qV4c4Na7ygtbZwNrXz23CjrZjT0zY9hebkDbbqtt2vU19Kx3OTqaMn1Ne4Fc/r3Cpq2tBIbcNvxDRvEe4FdMG57Mp0i/1P0w7vmusG4cOENFmi2y/PMI3tl0v4iogeAQBSNblsxukc5wv/SjtI0UdII2MLXXeLPFhcYLtGXI5+9Aaz6whhjbUwtliLXDKwdawt6+PwTS/tZLdxMdRuyHIHPq7aV0jUXTjRMxrnANxC55dVz9lJFJ/gy4Rc2a8XdnszG1FP0BWRkd1G5923Bi8+XUbQckprlIqPSOm1ejq+tqXy3piQ4tjj73Ce7BBFnFpIuRwAWXqKc95URVlOA55MmJvmLHN2kPAsRna+SwctXM1/6jpGvHMujcPoVe6G0o8sLXPcb5XJJJB2g55hTkTirHDtir4TG1gJxBjrtPEsO0HqLFd61IrWzaOpnt2d0GbcWbPIczntauEacfaKM7LyO28gAT/frXd9SKIw6OpmOYGO7kOc0cHOu8k243N/WsW7SbNEqLpUuulSY6GZw4Ru+iulXax0Hf0ssfNhHyUMo+ZRtui45VFWUxje5jsi02Pr2KDvLFdFckZXTLAMBzXkQA7ENHMpYnZ5LNxaLTTPJjspozkvZCQapcrLN92PVbxU4QPKXC/Rd2XIux3RJaDKRvOy+K68tv4/aZhm2higkaUEukxCoN1SKODdUiAAa7eHq+5QyIrt4ez9yh1yT8mdENCsvQXlKSUNaXE2AF1mUcZ7Y6gCu6tpWt+LnH8LA6raLdJWQ3Fml9idgsQeP97Vb6+adbU10jwcQyaOVm5KnpNKOZbDlbZ9F045OKMZrkanXmlDZ42xZtYM8753zUtVo5lTTWkaQW2IOw5LNjST3ZuNyixp5wsOFrFJ5P7WCh1RWUFEGy+QW67Sulaga0QQVYZIbAjCXnMAkZYjyXPnyZ4ozY8lPqxCJKtgeHOBeMQaQHZngTkobcpWX1FUbjtH0dSVcx7pzcQGUjc8+RttC51T0DoXFrxYg2XRdaNVBRvBY1+BwuAXte4XOw9VR6Z0IamNndPtKW4XDIuI4WzFup5XTcZPoLSQ2rmim6Q0lSRsc10MMfevuLhwbJd4HO7u6b0Fyu7lYHsz1QZQuJ8THK7ugMLd5rnWL7gnoB7ui3xCznuionlOkmUFnKe0rs+c5zqimbcnN7Rx6jquTTNIJBFiNoORC+ryARY7FhNaezeKrmBa3Af3EZKoz4EuPI4fTturGCBdEm7Gi0+SW46hS03ZRID5pB8FOTLekVCP052YSVfatamS1TxkQy+ZK6Lozs1hjIL7uI5rWU9K2MYWAAdFmlJldI8aD0c2nbHG0bCFo1Twb7faH1VwuzAqRzZdjFBI0oJdBkFQbqkUcG6pEAA128PV9yhkTXbw9X3KGXJPyZ0Q0IBcu7WtfDCPDQHzuBxEcBsK6dUShrSTwBXzPrTUmesleTe7yB6goik5UynopoY+akwJwCES0ghbuVGaVkDCVISpI4gTkinUuSylNJmijYE2Q3V9oLScETsU0V9lyOOaqGUZupn0dxbnwG1Lmr6G49dmzll0bUXldUysJNrOLnBvLPgFbaC0HEMfcv7wub+m9pxZjPI8+i45UtMUhbZ1gdhzV3q1rI+lmbhcQzEHBuwZbbLrSrs5W/SOst0U+QtkYA7FGfM3yyNe3aLjj0VpobWV4DY5ntLnFwY5/lD3MzdETwktnY7RsWW0Prg2jq8b3/APpJ3YiRmInnaTy6qw7Q9CMqqeSpoXtfEfNK2M3tI0XbOwDY4DCD0tyVtRexJtPo2lLp2OSTuycL7XDXZYvUeJ6bVYWXAdD67SSgCR5MjCPMcj0N/gu06r6ZFXTMk/dcteOTm5H7H3rinHizpi7RaJJ0ygoV010rJFAxXTFK6RKAPdPvt9ofVXKpaffb7Q+qul0YdMwybGKCRpQS3MgqDdUijg3VIgAGu3h6vuUMia7eHq+5Q11xz8mdEdENZCXNIHIr531p0S+Grka8Wu649RX0eFiu0DU/xLe9jHnaPiFm3XaNEr6OFSQFQF5AWgqKIsOFzbHkUBNRK4Zk9kuBWw1dirSnrQ4WKpqmHCV4jlIW0samrREZOLNG+YAbV50dFJK8mMXLG4slSte5xsLkrfdnlP3MhMn7hhN+qiOHiOWS+iqloJ43iaWMSNtnlYo6p0ZFUU7XtjFi5wBbmWkZ58Quo0DIiDG9twTllsUejdTaeOWQbrZW2cP234ObyK6zmT7OISF8IdHIMUTv6m9fcveq+tU1HLhjlsLkDiwgi1iNhut/pPU+GOaSCWXDe5jlJu252By5nrRqzNRPBe3yOJDHghzCRe4B4ZZpNKSorQw8tS+2QIvYbOZXcuyKM+jy83tJUyObf+IwsB9RwE+9cNpYDM1ndj9RxEQHEue4NafiV9M6D0YKWlhgbsjia33gZ/NcmQ3gg1MnTLMsZMnTIGJMnKZAHun32+0PqrpUtPvt9ofVXS6MOjDLsYoJGlBLcyCoN1SKODdUiAIZaYONzfYvHgW9f79yJSU8U/Q+TBvBN6pzRN6ohMlwj8Hyf0zmlez+lqTeRrgebSGn6Kpf2OUJ2un/AMwf9K3SSn8ofEPnL6c5k7B9HONyaj/N/wBK8f7AdG86j/N/0rpKS1XRNmC0f2K0EDsTO+v/AMUgcPm1HnsypcWIGUHo5oH/ACrXJIEUjdU4hbzPy43F/f5V7m1XjdtfJ6g4Af8AKrhJAGRruzGlmdie6a/R4/6UJVdj9HLF3Uj53MxB1jIMiOI8uS3KSF0BhdC9jdDSTRzRd8XRuxND5MbL2IFxh6rY+Ab1/v3IlJS4p7Q1JoF8A3r8vwl6Pb1+X4RVkrJcI/B8n9BfR7eZ+X4S9Ht5n4j8IqyVkcI/A5P6Cejm8z8vwl6ObzPxH4RaSOEfgcn9BWaPaCCCcjdFJJKkktCbb2MUEjSgkxErJrC1l68R0SSQAvEdEvEdEkkALxHRLxHRJJAC8R0S8R0SSQAvEdEvEdEkkALxHRLxHRJJAC8R0S8R0SSQAvEdEvEdEkkALxHRLxHRJJAC8R0S8R0SSQAvEdEvEdEkkALxHRLxHRJJAC8R0S8R0SSQAxqOiiSS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data:image/jpeg;base64,/9j/4AAQSkZJRgABAQAAAQABAAD/2wCEAAkGBxQTEhUUEhQVFRUUFxcUFBUUFxUUFxcYFxQWFhcXGBgYHSghGBwlHhcXIjEhJSksLi4uFx8zODMsNygtLisBCgoKDg0OGhAQGzQmHiYuLCwsLCwsLCwvKy8sLCw3LCwsLDcsLCwsLCw0LCwsMCwsLCwsLSwsLCwsLCwsLCw0LP/AABEIAOwA1gMBIgACEQEDEQH/xAAcAAEAAQUBAQAAAAAAAAAAAAAABAIDBQYHAQj/xAA9EAABAwIDBQUDCwQDAQEAAAABAAIDBBEFEiEGMUFRcRMiYYGRBzKhI0JSYnKCkrHB0eEUM6KyQ1Pw0hX/xAAYAQEBAQEBAAAAAAAAAAAAAAAAAwIBBP/EACIRAQACAgMAAgMBAQAAAAAAAAABAgMREiExQVEEEyKxYf/aAAwDAQACEQMRAD8A7iiIgIiICIiAiIgIiICIiAiIgIiICIiAiIgIiICIiAiIgIiICIiAiIgIiICIiAiLxzgNTp1QeosFiO2FHDfNOwkfNj+Vd0sy9vNaxiPtQbup4C760rg0fhbcn1CDois1VWyNuaR7WN5uIaPiuN4htxWTadr2Q5RNDf8AI3d6FYCR5c7M8l7j85xLj6nVB2Cu2+o2XDHOlI4RtNvxOsD5XWs1/tJmdpFEyPxcTIf0H5rRWqoIMvW7R1Upu+d+huA05BcG47rbArseDVwngjlHz2gnwO5w8jcLg4K6T7LMSuySAn3D2jOjtHAdCAfvoN8REQEREBERAREQEREBERARUveALkgAbydAFrGLe0GggJaZhI8fMhBkPm5vdHmUG0ouU4j7WJHXFNTtaOD5nZj1yM/+lq2J7WVk/wDcqHgH5sfyTencsT5koO44jjMEAvNNHH4OcAT0bvPktVxH2m0zNImSTHnYRs9Xa+jVx9u/xO/mVXdBu1f7SKuS4jEULfqgvf8Aidp/itZr8RmnN5pZJL8HuJb5N90eQUC6qsg9aqm2Vu6rCAFcjXgXoKC6LISrJKuNCCpZnZDEuwq4nk2aTkfw7r9NehsfJYW68KD6JRYbZDEv6ikieTdwGR/PMzum/W1/NZlAREQEREBERAREQFGxKR7YZHR2L2seWA6jMGktv4XspKIPmbbfF6mcNNRK59ibt3MBa4t0YNBuB595YOjct69qeBiGWUNHdOWZnR/ccPItZ+Jc9on6IM/CVdUSnepKCtoXqpCrQegoFRdVNKCoWXrXKm69ugutcgKts1VSC6F60qklUXQXlVYKVQYLPKMzIzlOud3cZbnc7x0UJ4sSMwIGl23sfEXAKzFomdRLsxMOgeynErPkpzueO1Z1bZrvUFv4SulrgGB4kaeeOYfMcC7xbucPwkrvrHAgEagi4PgVpxUiIgIiICIiAiIgIi8cg597W6APjjf9uF33wCz/ADa31XAItHkea+hPaK4vhcznqOoN2n1AXBMajDZrt911nN6OAcPz+CCbTOU5pWKpnLIRuQXwqwrV1cBQAFVZUtVwFB6AvQ1IhcgcyB6myymO4QYCCCXRu3ONrg8jb1CzN4iYrPy1FZmNoEbSTZoJJ4NBJ9ApU+GyMZnkaGC4aA495x36AXtpc62XmEYm+B4c3Vt+8zg4fvyK37EKSKspxkPvAOjd9Fw5/EELz5s1sdo3HX2pjxxaJ+2ubM4PTT3zyPL2i5ZbJpzBFyR5hRdrsN7KUZWBsRHyduNrZsx3l1+fA9VFwztIaqMG7Xtka0jqQCPEEFdCrYYqqOSK98ri11gczHjcev5qWTJOPLFt7iW61i9Na1LTtlqlzYaxlzlEDnAXNgbOFxy4ei11q2bCqJ0BrY5BqKZ9jwcDezh4FayvRi1NrTH/AD/Er71ESqC7L7OcT7aiYCe9CexPRoBZ17pbr4FcYAW6ey3E+yqTCT3Z26fbYC4erc3oFdN1tERAREQEREBERAXhXqINP2wpczCuDbUU1gPqOcw+Rzt+D7fdXZtuNsY4JzTPieTla7PoAcwv3Qd/W+9cu2ie2TtAARmDXNBsdWm3zSd7XH8Kzzjem/121vTV6WRZSB6wtMbEg8FlKdy0wyETcxtcDxcQB6lbJDssQwvkkFg0uDYu8SAL6Odpr0WrtK3nZOoL6cN/63Fl78NCNOIsbeS8/wCRa1a7hXFWtp1LTWnlu4X1NuFzpdVK7iFN2Ur2fRcQOm8fAhWQVeJ3G05jUpmGC80Q5yM/2C6C6aKoEsQ1LDlew21+sP35haHs8AamEbhnB9AT+izL6N0FS6Z08cXfc4C+dzmlx0LRzC8f5FYtb3vXS+GdQxGLYe6B9jq0+47mPHxCyOyuNmB+R5+Sedfqu4O6c1scogq4jkN2kkbiC13A2O79Vo2IUb4XljvI8HDmP2Xcd4y1ml/S9Zxzyr43/FsOZLJFK2zXse3Md2ZoI06jh5rWGY06nrZXi+V0jhI251Gb8xw/lTtkccuOxlIzAfJuOpIHzeo4fwtXxJ15pPtv/wBisYcc8ppfzTuS8ai1XSMVq2PppXssc0EliNSQWk29VzHVZDD8ZfHDLD7zZGuAF/dLha/TwWNVvx8U49xKeW8X1K6CpFHUuikZIz3o3B7erTe3/uahAqrMvSk+jaGqbLGyRnuvaHjo4XV9aR7KMU7SldCT3oHWHPI+7m/HMPJbugIiICIiAiIgIiINa232ZZWw5TZsjdY5LXLTxB5g8lxKtw6WjkLHC9tASO64cwvo+UaLne29FcHRYvSLK48s0csfTwzb7Rv8d3rwUOow18W8G3A7weh3FW6isa12WTum2rhuuDY3HDUFZCixF7B3SHxng7vtP7KX9UX/AIyIUT1sWyNUWylgNs48CLj+CVFbDBN/bPZP+g890/Zdw81RFTSQTMJBBDmkeIJsbeC7e0XpMJ/rtS22S2vpyHteQe8MpJ4lu74H4LBi53a8Bbetwx+ame3K+Ubw7Q53jmALWFwVhIsSghN4Yi5w3PlIv1AG74LGC9uGtduZKxy3tNwmhMdaxn0WgnjqYhmPqT6rEVsD2SOD2lpzOOoIv3jqOYXs+LyueX5srnAAlnd0G4A7/ior5C43cS7xJufiqUpaLbn6YtaNahkcExLsJc/ey2s5ot3uQ13dVMxbaMzDL2UYbvGYZ3A7rgkaFYH4oStTirNuUx25F7RGlXaWXl1RmVQKowraVUArQVV0FRQqklehBtHs3xQwVsYOjJvkn+erD+IAfeK7gvmljyNWkhwsQRwINwR4r6F2exIVNNFMP+RgJHJw0cPJwI8kGRREQEREBERAREQeFattTTXaVtSxWNQ3YUHzXtdSZZXdb+Twf1afVazDK9huwkc+XmOK6F7RqKxDhzLT56j4j4rRGjVHYnSZTY0DpIMp+kN3pwWyYfjbmtym0sR+adbdOIWpSUgcotpIjdpI6fspWxRPi1c0x66J/QxTDNTu73GJ2jvI7nfmsbNCWkhwII3grXaTGvp6H6TVtNJj4e0NnAmZuDwbSN6Hj0KzE2p63NaX7hFaVWprsOzAvgeJW7yBpI3qzj1CglVi0T489qTX1WCrbimZeLTKoFVBUAKoIPSUAQr26D2y9BVBRB6SupexzFbslpnH3D2rPsu0ePI2P31yu6zex2Lf0tZFKdG5uzk+w+wJPgNHfdQfQSIiAiIgIiICIiAo1ay7SpKolGiDjvtEw/NHIANbEjqNQuOHmvonbCkuCuAYnTZJZGcnG3S9x8Cg9gKlGIFQKd6yET0GOqsN5KAM8Z0uOi2Q6qPLACjsTpHw/GnNINy1w+c02K2WHGY5R8uNf+2MAO++353XetQqMPtq1WI5i06qc44+Fa5Z8lvEtA4NztIkZ9NmoH2hvaeqitKxmF4u+M3Y4g8xy5EbnBZyOvglF5B2bre8wXaT4s3g9PRc5TX139dbd1WLoSqX7wB3rjMcuuQHcHab14CqRaJ8StWa9SrDkuqbpmXWVRKAqzHUsLiwusQspDh+f3NQNXEa26ga28bKc5KxOlYw2mNwgkoVVPA5psfIjUHoVaBVN7TmJj19A7BYt/U0UTybvYOyk55mWFz4kWd95bCuQ+xzF8k8lO46St7Rn22aEdS3/RdeRwREQEREBERAXhXqINa2mp7tK4DtxSZJw7g4a9R/BX0hi8V2lcR9pFD3C63uOv5HQ/mg51HoVOicseeB8lKicgnAqpWo3K6CgOYok9IDwU1UuQYKSncw6K5DWc96yj47rGVdJyR2J0yeEYu+IktNs28e80jgHBZeWsikFw3s3eHeY7pxb01WmROcxTIqv+Rw/gqc0+YWrl31ZsfZOydpY5M2UHm617BR5pwz3r6m2mqiUeJlrg4HSM90O1F+dtxSWbtHZ7akm37rPO0dSpOKk9wkNw0SPLmSC5t3SBe+7cVcmp56Y5jmYQdCL6dfnN/JdI9lexrHsdPUxte1wysa8Ag83WPwK1zb6FkNSYaZz3sbq5jjnyE72scdcu7um6jymZUrNfIaua90ri5513k6C/jp+aqZJdY2RoBzA28PHkpVOeO4Ebir0j6SzTGtT6y+C4gaeoinH/E8P6jc4ebSR5r6WhlD2tc03a4BzSNxBFwV8rOmC7p7IcZ7egDCbvp3GI/Z96P/ABNvuqryt4REQEREBERAREQR6tl2lcv22oMzXjmCF1aQaLSNraa4KD5xc2wIO8fpvVcLlPx+nyVDxwJuPP8AlYxmhsgyETlIDlCjcpDHILwcl1QCvboPVSWL3MmdBGmpwViqmAt3LOucolRbihDH0L2X+UvbwW24HSwySsvIAy4zA2BA8L2ChYdhsDgDbU8TwU2o2cGTOw25EEFp8CeB8DbzXlvaLTp76UmtXbse2hhpKK8DmnTJGBob20uN45rjIuc0jzdziSSeZ1WBNfI2zJCTl3cQFsGEztlPeIAYMzhzA5LFqTDlYiEDHYWRRNc7+5Lezfq23n4LAsq9FmMRw2prJjIIy1m5mfuANG7ep1HsQBrNL5M/c/svRT+a9vPk3aemqvql0b2EV8rK5zAx7op4y17w1xYx0Yc9hc61h85uvFwUWOKhpe8YxJlsSD33EA62vovoHDZWOiY6LL2bmhzMoAGUi4sAtxbacxpKREWmRERAREQEREHhWv7R092lbCsfisV2lB86+0Ckyva/q0/mP1Wov39V1L2h0F438294eS5bJu6IL7HK8HqJG9XA9BJzp2qiGVW3TIJ3bq2+dQw4lZGi2fqJdWxutzPdHq5HdIr6lR5JSVuFHsKd80ob4MGY+p0WQ/8AzqCm9/K4/XdmP4Rp8Fibw1FZarh1Rduo3af+Klf1Dm3yuIBFjrofA81lq3ayEt7OKLtAfmhuVvpa/wAFjKOmlkJ+RLWndc/DXVZ47+Foy6+UWdocADv4FTqeop4HNd2gfbUNaCTe248lMp9n5HaFth4kadLLM0OyTAblgLt5JF9fPcuxTTmTLtgpdqJpf7ER6nX+PirbMNrJ/fkLQeDb/p+66FSbP/VWwYdgHgtRWIRm0y0jZj2bNcbyuLgd4JOvou14bStijZGxoa1jQ1rRoAALABRsPoQwLJALTL1ERAREQEREBERAVmpbcK8qXhBzLbGiuHC28EeoXDKmHK57TwJC+kdqKW4K4bj2HtFWWudkD9b2vx18+KDVmuV6CnkebMa5x5NBP5LeY8Mw+nALy1x3/KOvfo0b/RH7YQs7lPEXcgxoY39/gsc9+Q3x16wdFsZUP1cGxj6519As5TbGU8YvNIXc9zG+u9RX4lXz+60RNPr8b/kkWykkhvPK9/mbfG6atJusJzsYoKb+01hP1BnP4j+6iTbWzy6QQG30nXP8fFZrD9kY27mC/Mi59StgpcB8E4R8uc5c9/oK2f8AuSloPzW/xb81OodiWb3XefH+F0ulwHwWXpsCHJaiNObaBQbNNb7rAOgss5S4D4LdoMIaOCnR0TRwXXGpUuAeCy1PggHBZ5sQCrAQY+HDWjgpbIAFeRB4AvURAREQEREBERAREQEKIgwmOQXaVyHa/ZoTuBu5jm+64fqF3CrhzBa3W4LmO5Bx6g2KYDd95Dxzbr8TYLZqHZ5rdGtA6Cy3qmwHwWUp8IA4INLpcC8Fl6bAfBbZFRAcFfbEAgwNPgoHBZGHDWjgsgAvUFhlOBwV0MVSICIiAiIgIiICIiAiIgIiICIiAiIgIiIBCoMYVaIKQwKqy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VFRUUFxcUFBUUFxUUFxcYFxQWFhcXGBgYHSghGBwlHhcXIjEhJSksLi4uFx8zODMsNygtLisBCgoKDg0OGhAQGzQmHiYuLCwsLCwsLCwvKy8sLCw3LCwsLDcsLCwsLCw0LCwsMCwsLCwsLSwsLCwsLCwsLCw0LP/AABEIAOwA1gMBIgACEQEDEQH/xAAcAAEAAQUBAQAAAAAAAAAAAAAABAIDBQYHAQj/xAA9EAABAwIDBQUDCwQDAQEAAAABAAIDBBEFEiEGMUFRcRMiYYGRBzKhI0JSYnKCkrHB0eEUM6KyQ1Pw0hX/xAAYAQEBAQEBAAAAAAAAAAAAAAAAAwIBBP/EACIRAQACAgMAAgMBAQAAAAAAAAABAgMREiExQVEEEyKxYf/aAAwDAQACEQMRAD8A7iiIgIiICIiAiIgIiICIiAiIgIiICIiAiIgIiICIiAiIgIiICIiAiIgIiICIiAiLxzgNTp1QeosFiO2FHDfNOwkfNj+Vd0sy9vNaxiPtQbup4C760rg0fhbcn1CDois1VWyNuaR7WN5uIaPiuN4htxWTadr2Q5RNDf8AI3d6FYCR5c7M8l7j85xLj6nVB2Cu2+o2XDHOlI4RtNvxOsD5XWs1/tJmdpFEyPxcTIf0H5rRWqoIMvW7R1Upu+d+huA05BcG47rbArseDVwngjlHz2gnwO5w8jcLg4K6T7LMSuySAn3D2jOjtHAdCAfvoN8REQEREBERAREQEREBERARUveALkgAbydAFrGLe0GggJaZhI8fMhBkPm5vdHmUG0ouU4j7WJHXFNTtaOD5nZj1yM/+lq2J7WVk/wDcqHgH5sfyTencsT5koO44jjMEAvNNHH4OcAT0bvPktVxH2m0zNImSTHnYRs9Xa+jVx9u/xO/mVXdBu1f7SKuS4jEULfqgvf8Aidp/itZr8RmnN5pZJL8HuJb5N90eQUC6qsg9aqm2Vu6rCAFcjXgXoKC6LISrJKuNCCpZnZDEuwq4nk2aTkfw7r9NehsfJYW68KD6JRYbZDEv6ikieTdwGR/PMzum/W1/NZlAREQEREBERAREQFGxKR7YZHR2L2seWA6jMGktv4XspKIPmbbfF6mcNNRK59ibt3MBa4t0YNBuB595YOjct69qeBiGWUNHdOWZnR/ccPItZ+Jc9on6IM/CVdUSnepKCtoXqpCrQegoFRdVNKCoWXrXKm69ugutcgKts1VSC6F60qklUXQXlVYKVQYLPKMzIzlOud3cZbnc7x0UJ4sSMwIGl23sfEXAKzFomdRLsxMOgeynErPkpzueO1Z1bZrvUFv4SulrgGB4kaeeOYfMcC7xbucPwkrvrHAgEagi4PgVpxUiIgIiICIiAiIgIi8cg597W6APjjf9uF33wCz/ADa31XAItHkea+hPaK4vhcznqOoN2n1AXBMajDZrt911nN6OAcPz+CCbTOU5pWKpnLIRuQXwqwrV1cBQAFVZUtVwFB6AvQ1IhcgcyB6myymO4QYCCCXRu3ONrg8jb1CzN4iYrPy1FZmNoEbSTZoJJ4NBJ9ApU+GyMZnkaGC4aA495x36AXtpc62XmEYm+B4c3Vt+8zg4fvyK37EKSKspxkPvAOjd9Fw5/EELz5s1sdo3HX2pjxxaJ+2ubM4PTT3zyPL2i5ZbJpzBFyR5hRdrsN7KUZWBsRHyduNrZsx3l1+fA9VFwztIaqMG7Xtka0jqQCPEEFdCrYYqqOSK98ri11gczHjcev5qWTJOPLFt7iW61i9Na1LTtlqlzYaxlzlEDnAXNgbOFxy4ei11q2bCqJ0BrY5BqKZ9jwcDezh4FayvRi1NrTH/AD/Er71ESqC7L7OcT7aiYCe9CexPRoBZ17pbr4FcYAW6ey3E+yqTCT3Z26fbYC4erc3oFdN1tERAREQEREBERAXhXqINP2wpczCuDbUU1gPqOcw+Rzt+D7fdXZtuNsY4JzTPieTla7PoAcwv3Qd/W+9cu2ie2TtAARmDXNBsdWm3zSd7XH8Kzzjem/121vTV6WRZSB6wtMbEg8FlKdy0wyETcxtcDxcQB6lbJDssQwvkkFg0uDYu8SAL6Odpr0WrtK3nZOoL6cN/63Fl78NCNOIsbeS8/wCRa1a7hXFWtp1LTWnlu4X1NuFzpdVK7iFN2Ur2fRcQOm8fAhWQVeJ3G05jUpmGC80Q5yM/2C6C6aKoEsQ1LDlew21+sP35haHs8AamEbhnB9AT+izL6N0FS6Z08cXfc4C+dzmlx0LRzC8f5FYtb3vXS+GdQxGLYe6B9jq0+47mPHxCyOyuNmB+R5+Sedfqu4O6c1scogq4jkN2kkbiC13A2O79Vo2IUb4XljvI8HDmP2Xcd4y1ml/S9Zxzyr43/FsOZLJFK2zXse3Md2ZoI06jh5rWGY06nrZXi+V0jhI251Gb8xw/lTtkccuOxlIzAfJuOpIHzeo4fwtXxJ15pPtv/wBisYcc8ppfzTuS8ai1XSMVq2PppXssc0EliNSQWk29VzHVZDD8ZfHDLD7zZGuAF/dLha/TwWNVvx8U49xKeW8X1K6CpFHUuikZIz3o3B7erTe3/uahAqrMvSk+jaGqbLGyRnuvaHjo4XV9aR7KMU7SldCT3oHWHPI+7m/HMPJbugIiICIiAiIgIiINa232ZZWw5TZsjdY5LXLTxB5g8lxKtw6WjkLHC9tASO64cwvo+UaLne29FcHRYvSLK48s0csfTwzb7Rv8d3rwUOow18W8G3A7weh3FW6isa12WTum2rhuuDY3HDUFZCixF7B3SHxng7vtP7KX9UX/AIyIUT1sWyNUWylgNs48CLj+CVFbDBN/bPZP+g890/Zdw81RFTSQTMJBBDmkeIJsbeC7e0XpMJ/rtS22S2vpyHteQe8MpJ4lu74H4LBi53a8Bbetwx+ame3K+Ubw7Q53jmALWFwVhIsSghN4Yi5w3PlIv1AG74LGC9uGtduZKxy3tNwmhMdaxn0WgnjqYhmPqT6rEVsD2SOD2lpzOOoIv3jqOYXs+LyueX5srnAAlnd0G4A7/ior5C43cS7xJufiqUpaLbn6YtaNahkcExLsJc/ey2s5ot3uQ13dVMxbaMzDL2UYbvGYZ3A7rgkaFYH4oStTirNuUx25F7RGlXaWXl1RmVQKowraVUArQVV0FRQqklehBtHs3xQwVsYOjJvkn+erD+IAfeK7gvmljyNWkhwsQRwINwR4r6F2exIVNNFMP+RgJHJw0cPJwI8kGRREQEREBERAREQeFattTTXaVtSxWNQ3YUHzXtdSZZXdb+Twf1afVazDK9huwkc+XmOK6F7RqKxDhzLT56j4j4rRGjVHYnSZTY0DpIMp+kN3pwWyYfjbmtym0sR+adbdOIWpSUgcotpIjdpI6fspWxRPi1c0x66J/QxTDNTu73GJ2jvI7nfmsbNCWkhwII3grXaTGvp6H6TVtNJj4e0NnAmZuDwbSN6Hj0KzE2p63NaX7hFaVWprsOzAvgeJW7yBpI3qzj1CglVi0T489qTX1WCrbimZeLTKoFVBUAKoIPSUAQr26D2y9BVBRB6SupexzFbslpnH3D2rPsu0ePI2P31yu6zex2Lf0tZFKdG5uzk+w+wJPgNHfdQfQSIiAiIgIiICIiAo1ay7SpKolGiDjvtEw/NHIANbEjqNQuOHmvonbCkuCuAYnTZJZGcnG3S9x8Cg9gKlGIFQKd6yET0GOqsN5KAM8Z0uOi2Q6qPLACjsTpHw/GnNINy1w+c02K2WHGY5R8uNf+2MAO++353XetQqMPtq1WI5i06qc44+Fa5Z8lvEtA4NztIkZ9NmoH2hvaeqitKxmF4u+M3Y4g8xy5EbnBZyOvglF5B2bre8wXaT4s3g9PRc5TX139dbd1WLoSqX7wB3rjMcuuQHcHab14CqRaJ8StWa9SrDkuqbpmXWVRKAqzHUsLiwusQspDh+f3NQNXEa26ga28bKc5KxOlYw2mNwgkoVVPA5psfIjUHoVaBVN7TmJj19A7BYt/U0UTybvYOyk55mWFz4kWd95bCuQ+xzF8k8lO46St7Rn22aEdS3/RdeRwREQEREBERAXhXqINa2mp7tK4DtxSZJw7g4a9R/BX0hi8V2lcR9pFD3C63uOv5HQ/mg51HoVOicseeB8lKicgnAqpWo3K6CgOYok9IDwU1UuQYKSncw6K5DWc96yj47rGVdJyR2J0yeEYu+IktNs28e80jgHBZeWsikFw3s3eHeY7pxb01WmROcxTIqv+Rw/gqc0+YWrl31ZsfZOydpY5M2UHm617BR5pwz3r6m2mqiUeJlrg4HSM90O1F+dtxSWbtHZ7akm37rPO0dSpOKk9wkNw0SPLmSC5t3SBe+7cVcmp56Y5jmYQdCL6dfnN/JdI9lexrHsdPUxte1wysa8Ag83WPwK1zb6FkNSYaZz3sbq5jjnyE72scdcu7um6jymZUrNfIaua90ri5513k6C/jp+aqZJdY2RoBzA28PHkpVOeO4Ebir0j6SzTGtT6y+C4gaeoinH/E8P6jc4ebSR5r6WhlD2tc03a4BzSNxBFwV8rOmC7p7IcZ7egDCbvp3GI/Z96P/ABNvuqryt4REQEREBERAREQR6tl2lcv22oMzXjmCF1aQaLSNraa4KD5xc2wIO8fpvVcLlPx+nyVDxwJuPP8AlYxmhsgyETlIDlCjcpDHILwcl1QCvboPVSWL3MmdBGmpwViqmAt3LOucolRbihDH0L2X+UvbwW24HSwySsvIAy4zA2BA8L2ChYdhsDgDbU8TwU2o2cGTOw25EEFp8CeB8DbzXlvaLTp76UmtXbse2hhpKK8DmnTJGBob20uN45rjIuc0jzdziSSeZ1WBNfI2zJCTl3cQFsGEztlPeIAYMzhzA5LFqTDlYiEDHYWRRNc7+5Lezfq23n4LAsq9FmMRw2prJjIIy1m5mfuANG7ep1HsQBrNL5M/c/svRT+a9vPk3aemqvql0b2EV8rK5zAx7op4y17w1xYx0Yc9hc61h85uvFwUWOKhpe8YxJlsSD33EA62vovoHDZWOiY6LL2bmhzMoAGUi4sAtxbacxpKREWmRERAREQEREHhWv7R092lbCsfisV2lB86+0Ckyva/q0/mP1Wov39V1L2h0F438294eS5bJu6IL7HK8HqJG9XA9BJzp2qiGVW3TIJ3bq2+dQw4lZGi2fqJdWxutzPdHq5HdIr6lR5JSVuFHsKd80ob4MGY+p0WQ/8AzqCm9/K4/XdmP4Rp8Fibw1FZarh1Rduo3af+Klf1Dm3yuIBFjrofA81lq3ayEt7OKLtAfmhuVvpa/wAFjKOmlkJ+RLWndc/DXVZ47+Foy6+UWdocADv4FTqeop4HNd2gfbUNaCTe248lMp9n5HaFth4kadLLM0OyTAblgLt5JF9fPcuxTTmTLtgpdqJpf7ER6nX+PirbMNrJ/fkLQeDb/p+66FSbP/VWwYdgHgtRWIRm0y0jZj2bNcbyuLgd4JOvou14bStijZGxoa1jQ1rRoAALABRsPoQwLJALTL1ERAREQEREBERAVmpbcK8qXhBzLbGiuHC28EeoXDKmHK57TwJC+kdqKW4K4bj2HtFWWudkD9b2vx18+KDVmuV6CnkebMa5x5NBP5LeY8Mw+nALy1x3/KOvfo0b/RH7YQs7lPEXcgxoY39/gsc9+Q3x16wdFsZUP1cGxj6519As5TbGU8YvNIXc9zG+u9RX4lXz+60RNPr8b/kkWykkhvPK9/mbfG6atJusJzsYoKb+01hP1BnP4j+6iTbWzy6QQG30nXP8fFZrD9kY27mC/Mi59StgpcB8E4R8uc5c9/oK2f8AuSloPzW/xb81OodiWb3XefH+F0ulwHwWXpsCHJaiNObaBQbNNb7rAOgss5S4D4LdoMIaOCnR0TRwXXGpUuAeCy1PggHBZ5sQCrAQY+HDWjgpbIAFeRB4AvURAREQEREBERAREQEKIgwmOQXaVyHa/ZoTuBu5jm+64fqF3CrhzBa3W4LmO5Bx6g2KYDd95Dxzbr8TYLZqHZ5rdGtA6Cy3qmwHwWUp8IA4INLpcC8Fl6bAfBbZFRAcFfbEAgwNPgoHBZGHDWjgsgAvUFhlOBwV0MVSICIiAiIgIiICIiAiIgIiICIiAiIgIiIBCoMYVaIKQwKqy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w8PEBUPDg8PDg4NEA8NDw4PDxANDg8NFBUWFhQUFRUYHCggGBolHBQUIjEhKCkrLi8uFx8zODMsNygtLisBCgoKDg0OGhAQGywmHSQsLCwtLywsLCwwLCwsLCwsLCwsLCwsLCwsLCwsLCwsLCwsLCwsLCwsLCwsLCwsLCwsK//AABEIALEBHQMBIgACEQEDEQH/xAAcAAACAgMBAQAAAAAAAAAAAAADBAIFAAEGBwj/xABHEAACAgEBBQQHBQUEBwkAAAABAgADBBEFBhIhMQcTQVEiMmFxgZGhFEJSscEjYpLR8DNTcoIVF0NUc6LCJDREg5Oy0uHi/8QAGQEAAwEBAQAAAAAAAAAAAAAAAAECAwQF/8QAJxEBAQACAgIBAwMFAAAAAAAAAAECEQMhEjFRBBNBIjIzFEKRwdH/2gAMAwEAAhEDEQA/AOaUQqrNKIVRPMeq2qwqLMVYdFiNiJDok2iRhEiCKJDJXJokMqRGGtcMtcIqQqpAwlrhFrhlrhAkACK5MVwwSTCRAAVzfBGQk2EgZbu5vu40K5vu4hsr3c33ca4JnBAbKd1M7uN8EzggNkzXImuO8E0a4DZE1yJrjxrkDXGNkTXINXHzXBtXAle1cE1csWrgXrgFa9cWsrlpZXFrK4wq7Ei1iyztriliRkr3WAZY86RdllE0ohkEggh0EQSRYzWsHWsbqWATRYxWkjWsarSIMRIZUkkSGVIBBUhVSTVYVViCCpCBJMLJqsDQVIQJJqsIFgNhBJIJChZILAthcEzghuGbCxDYXBM4IfgmuCBbB4JrgjHBM4IDZfggcmxKl47XWtB95joNfL3xfeHbNeFXxEGy5+VVCkBnPiT5KPE/rPN9oW3ZT95l3E9dKqyUrQfhB6n6TXj4rkVz06Xa+/mNSeGsd437xKa+5AC/zAnKZ+/2e+vdKax4FKAv1s4vykGyMfHGiiusDyABlDtbeQN6NfP26aCdE4JGd5Vrhb4Zxf8AaWF+fMWWGsf8gWeg7BvvyANbMQE+HeZJb6uR9J4PZlOx1j+zdpX1MGVyNP3jKvFE/d2+gn2Zmrz7mu9POi0Gz+FlUGJJarkqNQ6cnrYFLEP7ynmJyGwO066nQW1mwDqVca/WdPtHenA2jV3lVgozqBx18Y4GYeKE/eU+Uxy4Z+GmOd32M6RaxIxiZC3VJavSxQ2nkfEfA6iRsWc7ZX2pE7FljasTtWAV9qxdhHbViriUQaCHQQVYjFYgQ1axupYCsRuoRAetYzWsFWI1WsAmiwyrNIsMqwJirCKs2qwirAMVYRVm1WEVYBELJhZMLJAQLaIWbAkwskFgW0AskFkwskFhotocMzhheGZww0WwuGLbSy0x6bL7PUora1tOpCjXQe0x7hnP7/47WbMyVQEt3RbQdSFIY/QGOTsSvI9p7y8TNfe3HkXekVXmK0+7WvkAJzGbvBa/Q8A9nX5yrck+2W+NTjYwDXD7ReeYpHqJ5cU9GSSMcrbeiuJgZOSf2aM4/EeS/Mx9t2e7/wC8ZNFJ0J4deJv0ja252SObjFoOgGh7pSPIeLQ9e7tQGpGRe3iQoqTXz1fQxnjx79ubsx6QfRsL6HqFI1l9sZdmcvtFeVYeHnwFVHF5jnFczHrqPOtFA8Dbxt8dJfbu7x4NBAsop0+8Tjm4/VpHbovHhjP+LanZO7V40XJzcGw9DaOKsH2kgj6ictvLsOzBsCi5L63UPVfWfRYfM6H4z0vH2nsHLXhcU1MfvHHakg+wqwi+H2f47WK9GXVnYyN3v2WtlWzi8ORbQjz6a8orKzlx+f8AJ7dDFevAoWzXjKFyD1HGxYfQiPWrHFsVteHlwnhZSCrIw+6ynmDAWrPPvtvFfasTtWWNoidqwNXWCLOI7aIq4jIvWIzWICsRqsRkYrEbqWL1CN1CIGKxGqxAViNViAFQQyiQQQyiMklEMqyKCFUQJtVhFWaUQgEE2sAkwswCTAgW2gskFkgJICNNqIWSAkwJgENFtHSZwyekzSGi2hpIsgIII1BGhB6EQuk1pDQ28T347NXxzZlYfC2MA1jVlgr0+7X1h9ZyuBsuvHAuzHVCea18mfXzOvj852/atvFkWZq7OxQW7sI3COjZDDUE+B4R015AknwEst0uzHH5X7TY5l50JqLEUIfI+L/QeydWGWsf1Hbfw4nC2lfkNwbNwrch+neBS2nvbw+JE6LD7N9t5fPKuqxEP3OPicf5U1/Oez4OPXUgSpEqReQRFCKB7hGpX3LWVyrxnI7IMehC1uRde4BbRQtSk9dPEyW6G6OzLj+0xyxB0522jp7mnqW1k1WcDu1+yyrK/JyR7tZy5Z5TLW2+Mlw27Sjs/wBkgcsNOfX07D+sDldm2zWH7NLKGHqvVYwKn46zqMF9VEZndjJZtx3PKX28YtxMzB2klFtzZVFqtULWHp8Kgsof2jT6mXlolvvVQBlI5HrKwB8jp/8AR+cq7RPO5b+rt6HHd4ykLRFLRH7RE7RIaq+4RSwR+1Yo4jIpWI1WIvXGqxGRmoRyoRaoRyoRAxWI1WIvWIzXGQyCGUQaCHQRkIohVEgohVEE1ICSAmhJqIJSUQgE0okxGmtgSQEwCSAjSwCbAmwJICMkdJmknpM0hokNJrST0mtIG8k7Q9lDG2gMteuYqkn8LVhVIHv5Gd7sG/jrU+agyl7WcTixK7h1ouGp8lcEH6gTe42Vx0Lz9X0YNPeLuaDGBEsdo4pmsc+UL56aoZ51kr3W0A3QWKCfb4fpPScgaqZ55vTXw2V2dOFypPv6TDm9yujg9WPRNj26qJaTnN3btVE6OdvBd4uPlmsnMb716Ilv924J92vP6ayhtE6/efH7zGceQ1nGUWcdaN4sik+/Tn9ZyfUTWddn093gBaInaI9ZE7RMHTCNoijiO2xR4wSqjdcVqjdYlJNVCOVCK1COVCIGa4zXF6xGUjIdIdBAoIwojSmsKJBRCCCakIRRIqIRRGlMCSAmhJgRoqQEkBNCTEZMAktJk3GTWkyS0maRkjNaSek47tE3p+w0iqlh9qyNQviak8X9/lDW+jk2Dv8A7bxWpswOLvMi1fVTmKmX0gXPhzXTTrznOdnOX61ZPTQzkMa9UPESWcniZidWZtdSSZZbtbQTFyGZyRWdQOEFmbXmoAHUys+PxbySTp7TjtHHvRF4rHVFHVnYKvzM8f212lmv0aytGngNLr/j91fdz984Xae/N1p1HE7eD2sbG+vSXhx5flhdfmvfto754NQIFjXHypQsP4jov1nmu9m/FVuqJSFHEG4rLlDAj91Qfznl2XtrIt9a1tPJTwj6RAknzMu8ON9qxzmHp7HsftSSnRWKgDQarUzn5l/0nXYHaph28mye6P79Gg/OfOdKt4S0pxLiNe7Yj/CZWOMx9HcfPvT6LO9q3qUx8vZuVxAjumsbFtIPkxZhr8JUbOfRWqYFLKmbirbTiVWJZTy5EczoRy5TwHI41PiB8xOp7Ns7IbPrrBYp3dquNSVWoKT8BxBZlzYTKb+F8cmF09Ysidsdtils4HRCNoilkdtEUsEoEao3VFKo3VKScqjlUUqjdUQN1xhIvXGUjIxXDrA1w6xpEWEEgsIsaKmohVkFhFgmpCTEiJMSompCSEiJMRpbEkJESQjJvSA2hmV49TXWtw11jiJ/Qe2U+8W+OFgDS2wNb92lPSc/Dwnk29HaDfmsK3VacYNxCsc2YjoWP6Sscbl6Vjhu9r7ePtOyUYdxWlanUgMOJ+HwJ8vdPMNrbetybmvucvY3U+AHkB4CT3kyyxUjow6znSdZvhhI15LMbqRaHOPnIbQ2rYTwoxAVRXqDoSPHn/XSCxNl5N/Kmm23/hoz/lOnp7Ntp3Vd6uG9bKBxVuyKz/vICfoY7njPbLLys1HDkkxzG2ezDiYitPxOdNfcOplndsBqLRXdxU2KOK2u1OBqxy0J15aEc9Zf4OKo0NNJtb+9tPCvzI1/hAEry3Ok4cXf6lRibGQj0arrv3jpRX8zzMlk7IZRr3aqPJdWPxJ5TqO4yG9e9ah5UoNf4m1Mqdp4lCgl7rbG/fcmTZXZh4whsejhccxWCQOIvUpHP97X8p6psOxVAWzaIU6c1Y0WfTu/1nkGNtRaH4kVW0P3uc7bYfae1YCvWvLQctBy+UeMLmy+P9LnfTdvGyUNlGbhNaoDcPCtDN5+qx1P+UeEsN0N3MfCpDVMLrL1VnyNNONeoCjwX2fOW+yd+sHJULd3I4uXDbwafWB25i49aHI2ZdVVYg7x8UWA49y9SODXRSfMaGZ8vFbOmWHJuyZC2xS2Tws1MilLk9WxddD1VuhU+0EEfCQtnnenTCdsUsjdsUeUavqjlUSqjlUpB2qOVRKoxyoxA5XGa4rXGkjIzXDLAVmHWNNGWEWDWTWNFGWEWCUwiwTRFkxICTEqJqQkxK/ae1qMVC91ioo58yBPLN6u1OyzWrBHAvTvm6/ASsZb6Hj8vTNu7z4mCvFfaoPggOrE+wCeV7z9puTkapi/9mpPLj/2rD9J57n7SZ2L2u1th6ljqZW3ZTN7BN8eKT2W5PSzydoAEtqXcnUuxLMT5kmVt+QzHUmA1nVbl7jZe03HAprxwfTvYctPJR4maZWSdlMrfSgrexxwcDOOvogsR8p1W5m4mTm2rpVYlAIL221lFC+OmvrH3T3bdbdHE2bV3dFYLH17WAZ3PtMvgAOnL3cpheS30dz7+Suz9n1Y1a1UoqKgAAVQuunjyi+39r14WNZlW6lKV4uEeszdFUe0mWRnl/b3ZYuFRwkhDkEPp0PoHh1+sjGbuind7cDm7SptvszsngF+Q/e92CXWsaAKBr10AHOJZG9Cj1AT7TynI2XEwuNh2Wc/RRB1d24VHxnXJ0PuTfU2uMreO1uhA+sp8jMZzqzE++NrVh1f2j2ZDfhr/Z1/xHmZq3ayDlTjU1DpqdbX+Zj0MuS33ZCAJPn8I7h7Pus/s6bn/wAKEiKPluep+QA/KGp2jYvqu49zsv5GHaZlh81c/wCgtoKNfsOVoOZIpdvyEr3yGrJVhZU46qdUYH2iEo3jy6zqmRepHiLrP5zot3cTI25dpluzV0ANZkFR3hXXlWG8SefXXTSTllqbrTHu9V2nZyrjZyF9fTsuddfwFtPzBPxl5bDpSlaLXWoSutQiKOiqBoBF7TPLyy3la68Z0UtidkauMTsMcVSFcbqidZjVRlIPVGOVGI1GOVGIHqjGUMTqMaQxkarMOpiqGMKYyphDCKYBDCqYIo6mEUwKmV22t4cfDQva4GnhrzjTpcPaqjiYgAeJnn+93aZVj61Yulto5Eg+ip9pnBb49od+WTXSTXTzHI6Mw/ScK9pm+HDb+5FykXW2t4b8t+PIsL+S66KvuEqLcknpyEXLTJ0zHTG8m2yZKqtnIVQWZjoABqSfICMYWA1mrc1rXk1nCSoPgPedJ3O522MLZ3prgtlZH97ZaE0/wqFOnziyy16Vhhb3V3uB2UGzhyNogqnJlx+hP+P+U9nxMaulBXUioijQKoAAE80XtUuPq4AH+diPyE3/AKzcrww0H/qGYXDO3dXZ+HqGs0Z5ae0nNPTFqHwc/wDVIt2i7Q8KKB71b/5Q+1l8Fp6mZUb1bBq2jivi3clsAKuPWrtHqsPd+RM4Bu0HaPhVjj4f/qDPaBtL8OOPgP5w+1mNPM96dyM7ZpZr6i1KkBchAWpcE6Dn90+wzm7LWb1iTp0HgPcJ7Pl7851qNXauK6OCro6I6sPEEeU4nM2bQ7Fvs9aEnXStyq/AcXKb4eX9yMuPfquLmTpbdlp0WkdevGxP5wJ2S3hSvxY/zl7T9mqCNYOz7r24KKrLXP3a0Zz8hL/G2fdWdVxsZiOf7QJYPkx0nS4O3NtIvDV9mqT8KLj1jT3Aycrl+IvHgn5oW7vZZkWaPnN9nr692pD3MPLyX6+6enYGzacWoU49YrrXwHMk+bHqT7TOFXa23fG3FP8Aieka/wDNHqczbR6vs4668muUdPc05s+Lkz92N8bhj6dVbFLTKqnI2ofX/wBG/C8H/qj1SZZ9b/Rx/wDPYfkZn/S5fMaTmgFxibtzl2uLadOJMDTlrpkO36iEbZ9fLWrFJ8SMm1Br8CYvsZQ/uxyFZjdZiSGM1tM1H6jG6jK+po3U0QWFTRqsxCtozW0AdRowjRJGjCNGWjaGSsuVBxMQAPOLPcEHEx0AnkW/++tljtRQxVV5MwP0EvDG5XURlZjN11W9/aNXQDXj6PZ05HkPfPItr7avynL3OW16DwHuEr3ck6nmT4yGs7MOKYuTPmt6iRaa1mpc7B3bycw/s00rUFntblWqjmTrNLZjN1nJcr0rcPFsucJWpZjz8gB5k+Al/TsTGq55FrWsOtdICqD5cZ5n5CErVaFNVJ14j6dnRn8h7APKFx8Pi5tF3W2OEx9+zr7dQVChKP2KnVULejxdNSB1PPrK17mY+jQF9xMt6cNF8BGQFHgIphjF3O1zumR4DT4maNWV56fEzpeMeU2GErRbcyKcr8X1MicfJ/GfrOqDCb4h7I9F5OSNOQPvn6zatcOp1nWeifAQbKvkPlDR+Tm0zLB1UfUSX2w/hHzMu3pTyEVsxk8hF4xUzId+T4D5mFQjyEyypR7Iux0ho/Ja0AaclQnrzJ/nLGjCL8lKL7dDpObrydJZYu0tOXOPUTbXQY+7rWa/tiPDko59I8m4Yb/bv9JU4m2yPEjT5aS6xN4j0119msaaLX2dj/eLfgQP0hx2cD/ebvnHcbb4Pjz8pbY21w3j1iT257/VmPDJyP4xIP2ZMf8AxWR/EJ21G0AfH6x2vMGnURDdeOoYdDEVvEMmQJ5rtWNbRqtpVpkCMV5KxGta3jVbypryljNeUvnEa1R4xW8q0y1hvtKkEA+EA4ztC3ndD3FTaEg6nyE8qsckkk6kkknzM6PfTEt+1Mx9IN059JW4Gwr724VXT2kzv4vHHHbg5vLLLUirh8PEsuYJUhdj4Aazttl9nVjMO+fRfJRpPSd3t3sTDUBEHF4nqZOf1OM/b2eH02V7ycduf2ZFtLczpyPd+Hx851e/1tez9ndzQoQ5LCj0RppWAWf8gP8ANOqTKXwnmnbNmcTY1YPIJc5HtJQD8jOfDK8mc23uPjj04TGtBOplxTcunWcwlsZTJ/rTSd7J0gyB5yJvEolyh7PmRJjKEadLnvxJDIEpRkCSGQP6MAuhkTf2gSmGSP6M334jJb/aBItkCVXfiaNwgFk2QItZkRJrh/Ri9l0R7M3ZUTsyoCy2LNZEfkY+1EQi7RYSvLzXFAeS2p2w4OpI+Q0jtW3H0APhzB8ZzgeFS4+UBt1uPvE4+9p0lrh7zsD15eU4evIP9CN15RGg8OhGkYek4m9Xmevn4e+XVG8i6et+s8uxtoN7ARoNdOcs6tpP79efIaDWBIJDJMmTznUOkOsyZEY9cOk3MiUOkPVMmSTjiN7v7WN7r+sPhMmTa/xs8f5Hep0h1m5k5XRRFnnPav8A21P/AAm/90yZNvp/3xjzftcGkIJkyei5UpNZqZGQizazcyMk16TJkyBMM3MmQINoCyZMgZd4F5kyIkDMmTIEwSaTJkDgvhD1/wApkyCzNX8474/KbmR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3563888" y="3284984"/>
            <a:ext cx="5328593" cy="584775"/>
          </a:xfrm>
          <a:prstGeom prst="rect">
            <a:avLst/>
          </a:prstGeom>
          <a:noFill/>
        </p:spPr>
        <p:txBody>
          <a:bodyPr wrap="square" rtlCol="0">
            <a:spAutoFit/>
          </a:bodyPr>
          <a:lstStyle/>
          <a:p>
            <a:endParaRPr lang="en-US" sz="3200" dirty="0">
              <a:solidFill>
                <a:srgbClr val="002060"/>
              </a:solidFill>
            </a:endParaRPr>
          </a:p>
        </p:txBody>
      </p:sp>
      <p:sp>
        <p:nvSpPr>
          <p:cNvPr id="6" name="AutoShape 10" descr="data:image/jpeg;base64,/9j/4AAQSkZJRgABAQAAAQABAAD/2wCEAAkGBhMSEBUUExQUFRUVFRUWFBcYFxUXFxcWFBcVFBQVFxUXHCceFxokGRQUHy8gIycpLCwsFR4xNTAqNSYrLCkBCQoKDgwOGg8PGikkHxwsLCwsLCkpKSwsKSksLCwsKSwpLCwsLCwpLCwsKSwsLCksLCksLCwsKSksKSwpLCwpLP/AABEIALcBFAMBIgACEQEDEQH/xAAcAAABBQEBAQAAAAAAAAAAAAAAAwQFBgcCAQj/xABFEAABAwEEBwMJBQYGAgMAAAABAAIDEQQFITEGEkFRYYGRE3GhByIyQlKxwdHwFGKCkuEVFkNyorIjM1OT0vFEwhckY//EABkBAAMBAQEAAAAAAAAAAAAAAAABAgMEBf/EACQRAAICAQUBAQEBAAMAAAAAAAABAhEDEhMhMVFBFGEEIlKh/9oADAMBAAIRAxEAPwDcUIQgAQhCABCEIAEIQgAQhCABCEIAEIQgAQhCABCEIAEIQgAQhCABCb2i8I2ek4A7sz0GKYT6TRN2jmae6qaTYrRLoVVtGncTfWb0J+KjZvKMPVp0/VOgsviFQmeUZ21rD1HxUhYvKJC40kY9nEee3wofApUMtqE3sV4RzN1o3teOBy4EZg96cJACEIQAIQhAAhCEACEIQAIQhAAhCEACEIQAIQhAAhCEACEIQAIQhAAhCEACEKA0yvp0EFIzSSSrWn2QPSd34gDi4IAXvfSmCznVc6r/AGG4kfzHJvPHgqnevlCBwrhuaSBzOZ8O5US1zkVrWpxO8147VFzSEn6wU6qLUbLLa9MySQ0AKDtl/vdtUeYj+i5ZZHE5FLU2VpSFhaicylI7XxxTd0JHBM7TeEUYxeCeGJ8ErZVIlHXjTM1Xn7aIxJoFWpL0c7/Lae8pNlle7GR1BuTuiast10aVzfaGdi4s1TV7gaYUOHGppgVr+iGnjLS7sJKCalQRlJTOg2OpjTmF8/C1iNtGYb96X0WvCT9oWYsJ1haIQOcjQR0JHNPUToPqlCEKiAQhCABCEIAEIQgAQhCABCEIAEIQgAQhCABCEIAEIQgAQhCABCEIA8e6gJOzFY9fN5vlmdLLUh2DBSoY0ei2hwOBx44rXbSwljgMy0gcwQqFcVus7GltoaKjDEVRx9H84Kw+SMtOo2zuO4vlid+V4I6FQFtt8zfRs8P+4CrxpHfl3geYwV8Kqj27SiOh1WgY+CJtelwTfwh5bzthyjjHdikHC2OGLtWu6gSlp0kGxMbVfRIWTkaKPoG6HnGSQnhVJfY4gd9EznvJx2pi20k7UIGvhOutjRlRNZrbUqMD3cUd56YpBY9nkqQtR8jmgUkk7bbM3ViiJMTTm+TIOp7Lc++m4rNLptLe1iBGBewOOGtq6w1tUnBppWhX07cGlFkexkcbhFQBrY3+aQBgACcHciVUIkzl4WBCELQxBCEIAEIQgAQhCABCEIAEIQgAQhCABCEIAEIQgAQhCABCEIAEIQgAVK0q0IMjnSwHzjUuZvO0tO87uKuqStVqbGxz3kNa0EuJyACTVji2nwfOWkV1va8h1Wubm1wcPeqxarG/Hcfetg0hv8W6YAMayMVDXEDXIOWs7YOGxVLSDQidrdYRvpvoSDzGCy0nVqfTM4kYQuO04p/a7vc3Nu3cVGPjcDkhEO0dmXgVwX0yAC8EZOZ8V4GDemT2cumO2pXbXOOQoF6ZQMhiumMJ+QTCh7doa14Lj0WgWe9WFgJVBsdg9rAJ1NayRqtNAMKoU6E8dm4+SzTAzyy2Vzi7UYJI6mpADgx7e7zmEc1pCxzyFaPOEktqcaAM7JrfWq/Ukc5w2ea1lB94rY1a5IkqdAhCEyQQhCABCEIAEIQgAQhCABCEIAEIQgAQhRd+aRw2RtZXY7GjE038BxSboaTfRKIVEsvlisLn6r9eMVprEAjvNDWnIq8QzNc0OaQ5rgC0g1BBxBB2iiE7Bprs7QheF1ExHqFHWrSCzx5yNJ3N849G1UJbtMXkHso6D2n4/wBIw8VLkkWoNlsVU8oLXOhjjFdV7zrAbdUAtB5mvILMtKNOLU6UMbI4kkNaBVtXE0AAHEhTF43hJZYmdvI+TVxdVzj5xz1anADZ3KNy10aLHT7I23XXKwYMdwwPVR7L/t0A1WvmAOzzqdFaYtOphC0tLXNcKtLmg4c8VVL505nLjVjG1GFG0xBT1R7TY1CT7SIm8rzll/zHOdyxJ6Kv2iwa3tZ8U+tulcppllu27UwffUjtpopbvkql0Nn3UcgCkX3fTMtC7ktTjmSmrwd6EJ0OGQxtxJLj0C7NtAPmtAqmjCOJXbhlTBMkeslLhnTHb8sylopQ3FoqQfSIy/lb8T4JhGPOqnQzIUPg0XJsvkFtdRa2E+tFJj94SNcf6WrW1hHkPtobeL2E/wCZZ3U4uY5jh4F63dbR6OfIqkCEIVEAhCEAQ374WT/VHR3yXn74WX/U/pd8llBvOPeF4L4ZsosN1nTsmsHTCy/6h/K75Ln98rN7TvylZS2+2b0ft6PeluhsmqHTSzb3/lK8/faz/f8Ay/qss/eGOldZDdJYt6N1j2UakdNYNgkP4R80k7TmPZHIfyj4rNDpbEFz++MaW6x7KNHdp2NkLubh8kmdN3nKFo73H5LOv3zYkTpqzBLdY9leGls0stDiAGRipp6xz5qh+VG9dWRzCavJAcdmAxA4ZDkuLl0zBtEQp64/RVDT+83PtDjT13HqnrtBo0sjrju/7RPRxo1uJ+AWu3LfE8MLIY5A1jBRooCQKk0BIJpisVuK9HRudTaAp6LSuQKJSkmVGEZKzW3XvaHZzO5GnuokDG55GvI5w+84n3lZszTKSmXwS7NLJCp1+orb8ZrV33JDgS4JLTGaKKzEMoDjlhhks9sWkcx68VzpBeMj4TVxyWrzRUaSMtmTkm2Qmi5bLfNm1zUdrrH8ALh4gKV8o15BxIrm4qjXPa3RW2J9cpPfUH3p7pQ8l586tCfkpb6iWly5Fh0Ltfa2csz1HObyPnD+5e3ndlQ7Ydnf9BQfk4tVJ5Y6+k0OHe00PvHRXK8RTqD4pO02ONMz+22SlOIPUKHLaq0XpFR1PYd4P/7VdnZQkbiqhIU4oQoKLw7F23akzlzWhkcsPnFLSDAd6QODuiXf6JQwR605J2D5w4pmzYnJyadxUMqJZNBrz+z3lZZK0HatY7+WWsTq8n15L6eXyG87s8x3j/pfStjvZ8kMcjXmkjGPH42h3xW2JWjHPwyzoVcF6S+14N+S6F8yjaDyWulmGpFhQoEX5Jub0PzXqNLDUj51LHb152R3rTovJWz1pXHup8lIQ+TKyjMvd+IrBf52dT/0oyHsfvLx0Q9orbYfJ5Y2/wAOveSn0WiFkblCzoFX5mT+pGBiIbyum2Ouxx5FfQjblgblEwfhCVFjYMmN6BP839F+r+Hz6y6HHJkn5XfJOI9G5D/Cl/K5b2YxsA6JJwS/OvQ/S/DEo9FJT/Bk/KU5ZodMcoJOi2LWSTpkbEfQ/RPwyyy6I2lj2uEDqtIIy2YqH03uh4lJNQTQ0Iyqtq+0KJv25IbW2kgo4ZOGY+YSeKPwazS+mAWdmpJXNXi5tE5bTHrxhmrlUmnwVgsvkpgD9Z0jnN9mgHirpZbM2NgYwBrWigAT0L6TuNdGd/8Ax5Pvi6n5Lh+gFqGXZn8XzWl6q6a1G3EN2Rl50atsf8Mkfd1T7k0t0J1C2Rrmnc4ELYGQpV1jjeKPa1w3OAI8UbCfQfoa7PmK8bLqGrdhqOSkbQGzRh4zIx4OGY+t62a9PJpYJXE6j2b9R1B0cDRK3f5PbBFG5gi1tbMvcS7DKhFKck9hh+heGGaJydneEX3iWH8Qw8QFp9uiwpwNO/EfEKx2fyf2CN4e2HzwatJc40IyOexQl5ChPesssNJrhyaropV6w11vvMHVv0FVLefOJ3gK529mA/EDzFR7lT7wbiOY6LGHZ0z6GLcyvC3Aoa7FdOGPJbHOISDLuS4NWpB+Q70rGcE2JAw5BPC3zfFNNX68E8rUclMionoetW8nulDtWCzyGrZGlsVc2lgJaP5S1p7jTesss9nwBfgN20q46A2Z9pvGJ9KMgOudwoKAcyVpjdMzyq0bAWpMp4SF4Ywuo46GtV6lTGEJWFDzWQXKpOvqbcV2y/5BmE9xBoZaTIvO1VeZpGdyWZfYKNaDQyWfOuHWjBM22wOQ5w2JOSBRHP2tcG1b00kedi4MlcuihstIemYFJOKagEjDApxGDTFIZwSV01hSgalWQk5JAJtau2sqnLbMBmUoJ2tGStQZLkhKKxk54Jw2BoSUlp2pH7XvWiikRbY7cGrklu9MX2ymAzOSTfPhjmjUKh64DegtwTFkgOG1dFxqlY6Er5mdHBI9mLmscWjjTDxos/sV5dtCHOJL9UNfv1hgSRxz5rQLQNdrmnaCOqqslmgbIe3jeyQZSRnVcRsqMnBYZVfbOnC6ukVi8GYOw2tPw+Kp16x4/iPitNt89jxBe44086MNOWVWO3cFUbyfYnH03Vcdx2c1z6KfZ1a7XTKSW0PMronFTVoislcC81x+sU0nfAPRa403kKiKIt2SUs7Ccgu5LUMg0Ctc6lKMkeRnQV4BMkUbYTXziB7+ieWZ7RQNHAk/JNGvYHGpLq7vmlI7TTECmPPqodstUh9BY+0lAe4MBIFTXwaMVvWi+j0Fls7WxUcHAOMgx167a7l8+2Wer9Z2zJXG4NKpbMwSMNRUkxk+a9tf6TucOGYwW2KomGW5GzuiCSdgmV3Xn9ohZNEaskaHCue4g8QQQeITgPPrLos5qOtWq9SfbnZkhIYu+xs3JpLYGKHg0uBweBX7px/KcVIxXi2QVaa+/osY54z6Zq8Tj2NprtAPog9yYPsVD5p5FTBkSUjA7NMRFCRzfSw9ydQzrs2bAgmqTEGrkgB0yRKBgzTWKtaKYsl0Pdi7zRxz6JrkTGwC9LqKaju5jdhJ4ofC3cFen0nUQH24jJhd7knJe8uWrQKdNnZ7KRlszd3ROl6KyBF7PGwrj9qnaSKdylzdbTX4pB914EYHwPxS59Hx4Mhe+8578Cun2utKHDM0ouDdBGYGPCuGzI/BNf2dqv2Cldo6I5DgeG0A4n9V129eCjJI3g50FMjUd2BXItRwJGzPLh3JWOiYa457Ep2mB96imW5u0nD6zS8Vrx3jgnaFQ9ZPxXtrszJBSRocNhyI7jsTSO0ipqEy0gtb+wLGnF3m4ZhvreGHND6GrsrlouVk8sjYSdUEalaO1sBU1wwJJoqtfmhksRq5rhQ4VwzVnuy1CKgdVpb6LgaYbASQR1HMKZtelL+yo4l7aVqY+WbXOBWSjFrw6G5XXaMXtMer6taYekmptBPqAdSrPfdpjca4CtXGjXcswq6+NpODj0Kgp2IOkO+ncKIEgFdvegxiuZXFBhQVQKhSGQnIHknjISRVxA4bV7BG+lKADkE7gsIGLjWqmTLjEQgYa0pgns1sLhQZZLt8Rp4J7cd1a8rW0JLjQAZkn3KFP4inCuWaj5NKx3c1rvbeWjg4g06k9VY9QuNT0Sd0XcyKFrKg0GNN5zpwThoYMAc13RjwefKXIj+zyfWQldRvtIVaSbM4hoRiQ9uw7RzTuGZzDVpLqfmH/IKJs1DQjzTvbke8J2y1UprU4OGX6LxKPTstdgvAPGeO/f8Aqn4CqkMlDrDmBt4jirNZJ9ZoK68WS+GYZIVyhfUTC8rwjh9I1d7Lc+Z2Jte9+alWR4vyJ9n9VTLfeAadr3nIAF1TtoBi49ANpCU8rbqIRgu5E9JpVM6oiAjG9uLvzHFR8lrnJq57qbS55HgTXwUEBann0mxDYCe0f+RhEbeesnbLrf60sz67nag6MAosZL12ar+Ik2zybHn8zhROob9tTRQSuI7yfAqvx3RGHVcxn4nOJ5kvS4gi9iPvDnjxDlNV0HZY49MLU30qOHFoPiKFOotPX185jP6h7yqs2Nmwnk8n+4ldlhp6x79U/JUpyX1k6V4XmzaaQu9LWb4jqFKwXlC/0ZGE7tYV6HFZeTQ4inIt94IXXZg5OofratY55r+kPHE1UtXD4QcwKLMYbROzFj3j+Vxp8QpSzaYztwdR3Bwx6tWq/wBHqJeLxlwddzTUAUrmRgm0l0VJOsThhs6kZjko+y6cxnB8bhxaQ4dMFIWfSazvyfQ7nAt9+HitVmg/pDxy8Gc11OplhwofdQpm6wknbgMBjXkCBTqrL2gOIII3jEJKQNoRSo+tiu0RyVkmQEDDnXHury6pK0Wo4CgBaa04YVwKsUljadlO7DwCYWuwOIwcCNoIxOFMx8kmr6KTpjiy3jYXspKyjtv/AHXgq9frrCK6laGpwNDQZ5fWKa3lYXNx44qsXjZC7I+0OuRKzeSa4aN444PlM5tk0BxBdzNcB9eCiZnxY5nmk3XTKehGa9bcr9pChtmioYy6lfR6pGB9TgApI3c1pq5yTjLWGgbXiiwoUFlcW12AjPYnb7O3V3pm68NbbQHfwXVnkLiMcNtcB8ystLZpqSHb5RSm3BaZ5PdF3Qjt5m6rnNpGw+kAc3OByrlTPE12KlXK6ONwcG6zxk4083+UbO/NWSC8ZXb/AMxW+KKhyzmyzc+EaL27duqO8hJPvKIesxU6FpOacsh4Lo3Dl2yyPveGubegXqr4h4IS3GPQikRsIP0F12tK/XUL2zS0bjmVzMA7LP66LyzvFbNbSzAY7dX4t+SsMN7UgJZmcBwP6fBVuwWJ0soY0YnpQYknd3pvfOm8EMnYtZRppV5FXAjMkbiU0n8LUU+3RIyzUrUnHOuZrs79pTeOEUNRnmKnHcHHM92W4JN9pEhEh9Bx8x4IIdtqKdO9OYbS0YNGO05u/RJCnBoGNdlg0bgF21rRvPeUm+Un54n9EMDvqgTMxV0Y3DoVw5oGzDuqjsj9FeOs5Iw/uKQwJacC3u80rl0EdMgMd6TdARv6j4rtheKekR3AjiPNKQzxtmHquPIrotcMag94+IXhFMcKcQR70ax2CvcUAe6/3TXe019+K8NsIzPdrN+P6rhtqO88x8cksJAf0II8Uwo8ZamOPnMrxaa+B+a9LWE4PLeBNP7sPFJSxtrlj3Y9QvGsJwqSOIDvfQpiJGEyx4scR3VHzBUvZdKnDCRteOAPyKrDY3NOAAOwtcWnxXTLye3BzS4febX+puPWqaddcCavsvtlvWOTBrsdxwP68k5MRKzxloicfWYfu0cOgo7wKkrNfUkdAy0NO5riRy/xAAt45vTJ4/C0zXYXjJQ82hdSTWhO2lUpDpTamiphbIN7a+8YLyXyhyN/8drTxPzIW6yw+meiXwr976HWpoJjAeCKZlp5A1VZtNyXgP8AxXHnXJXebyjznIRDmwe+qS/fq1uyczkWn/1Wby4/iZajk+tFAdcV4OOFnLcKeiV3HoBeMhxY4dzSrxJpZbDk89fkEzkv+1uzlf8AmPzWe7Hw00yf0hLH5KLTWrgR3qwWLyaub6RA7yEy+1Wh5prPPMn3LpvbDM/XNLdfgaP6WGLRmOIec9n5glhNZ2euOQqqnM2Q5UTSSGYD5Cqh5J/BrHH6Xd19QjIk8wE1fpFCD6x/G73BU6OzWk7JOTfhRORdFoOP+MPwlJvJ7/4Uow8LQNKI9jfF5Qqz+y7T/wDp0KFP/P8A7MqoeCxsjhjxSfaYgNGeXLOqEIKgrv8AhKX3ILLYtcjzpBmNlN26uCxe3WsyPLjtKELqxRSMMsn0T+hV6/4gs8nnMkP+HWtGSkENPcSaHkdis0faRvo+gIoTtArllmUIWWdJSX9NMMm4uL+ErFaSWivUnPkPilmjHM8qAIQudMGhYNFNvX9EMY36/wCkIVEnQsrUm+ybj70IQFgyMjMnwXJgrmGnrXxQhAWJSRAZtI4g1XEcYJoCDyoRzQhL6X8sUnszmg+lhxB96RhqcRqnuq09V4hVRKfAv9oAz1m99CPDFAZrYih8PGhK8QkNo8+zB2ba8wf7ki6xtPokjgC4fMLxCAQmLG4ZOI7qe/BLNtM7cpnjvc//AJlCE0Kztt62rZMT+Ij3tXkl52sihmkpwlcPcF6hDk/Q48Of2tbG/wAaT/cr/cFx+3LV/qy1/mb8kIS1P0dLw4ffdp2z2j/c+S5bfUtKdtPT+f6KEI1MvShdmlFoGAnfwJaw/Cq8fpPaiKfaXcmNGHeAhCrVL0nQvBNt/Wgin2qQbvqiQjvCYE//AGZMeLsUIS1P0rShb7RKcftEh/E9CEKbfo6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hMSEBUUExQUFRUVFRUWFBcYFxUXFxcWFBcVFBQVFxUXHCceFxokGRQUHy8gIycpLCwsFR4xNTAqNSYrLCkBCQoKDgwOGg8PGikkHxwsLCwsLCkpKSwsKSksLCwsKSwpLCwsLCwpLCwsKSwsLCksLCksLCwsKSksKSwpLCwpLP/AABEIALcBFAMBIgACEQEDEQH/xAAcAAABBQEBAQAAAAAAAAAAAAAAAwQFBgcCAQj/xABFEAABAwEEBwMJBQYGAgMAAAABAAIDEQQFITEGEkFRYYGRE3GhByIyQlKxwdHwFGKCkuEVFkNyorIjM1OT0vFEwhckY//EABkBAAMBAQEAAAAAAAAAAAAAAAABAgMEBf/EACQRAAICAQUBAQEBAAMAAAAAAAABAhEDEhMhMVFBFGEEIlKh/9oADAMBAAIRAxEAPwDcUIQgAQhCABCEIAEIQgAQhCABCEIAEIQgAQhCABCEIAEIQgAQhCABCb2i8I2ek4A7sz0GKYT6TRN2jmae6qaTYrRLoVVtGncTfWb0J+KjZvKMPVp0/VOgsviFQmeUZ21rD1HxUhYvKJC40kY9nEee3wofApUMtqE3sV4RzN1o3teOBy4EZg96cJACEIQAIQhAAhCEACEIQAIQhAAhCEACEIQAIQhAAhCEACEIQAIQhAAhCEACEKA0yvp0EFIzSSSrWn2QPSd34gDi4IAXvfSmCznVc6r/AGG4kfzHJvPHgqnevlCBwrhuaSBzOZ8O5US1zkVrWpxO8147VFzSEn6wU6qLUbLLa9MySQ0AKDtl/vdtUeYj+i5ZZHE5FLU2VpSFhaicylI7XxxTd0JHBM7TeEUYxeCeGJ8ErZVIlHXjTM1Xn7aIxJoFWpL0c7/Lae8pNlle7GR1BuTuiast10aVzfaGdi4s1TV7gaYUOHGppgVr+iGnjLS7sJKCalQRlJTOg2OpjTmF8/C1iNtGYb96X0WvCT9oWYsJ1haIQOcjQR0JHNPUToPqlCEKiAQhCABCEIAEIQgAQhCABCEIAEIQgAQhCABCEIAEIQgAQhCABCEIA8e6gJOzFY9fN5vlmdLLUh2DBSoY0ei2hwOBx44rXbSwljgMy0gcwQqFcVus7GltoaKjDEVRx9H84Kw+SMtOo2zuO4vlid+V4I6FQFtt8zfRs8P+4CrxpHfl3geYwV8Kqj27SiOh1WgY+CJtelwTfwh5bzthyjjHdikHC2OGLtWu6gSlp0kGxMbVfRIWTkaKPoG6HnGSQnhVJfY4gd9EznvJx2pi20k7UIGvhOutjRlRNZrbUqMD3cUd56YpBY9nkqQtR8jmgUkk7bbM3ViiJMTTm+TIOp7Lc++m4rNLptLe1iBGBewOOGtq6w1tUnBppWhX07cGlFkexkcbhFQBrY3+aQBgACcHciVUIkzl4WBCELQxBCEIAEIQgAQhCABCEIAEIQgAQhCABCEIAEIQgAQhCABCEIAEIQgAVK0q0IMjnSwHzjUuZvO0tO87uKuqStVqbGxz3kNa0EuJyACTVji2nwfOWkV1va8h1Wubm1wcPeqxarG/Hcfetg0hv8W6YAMayMVDXEDXIOWs7YOGxVLSDQidrdYRvpvoSDzGCy0nVqfTM4kYQuO04p/a7vc3Nu3cVGPjcDkhEO0dmXgVwX0yAC8EZOZ8V4GDemT2cumO2pXbXOOQoF6ZQMhiumMJ+QTCh7doa14Lj0WgWe9WFgJVBsdg9rAJ1NayRqtNAMKoU6E8dm4+SzTAzyy2Vzi7UYJI6mpADgx7e7zmEc1pCxzyFaPOEktqcaAM7JrfWq/Ukc5w2ea1lB94rY1a5IkqdAhCEyQQhCABCEIAEIQgAQhCABCEIAEIQgAQhRd+aRw2RtZXY7GjE038BxSboaTfRKIVEsvlisLn6r9eMVprEAjvNDWnIq8QzNc0OaQ5rgC0g1BBxBB2iiE7Bprs7QheF1ExHqFHWrSCzx5yNJ3N849G1UJbtMXkHso6D2n4/wBIw8VLkkWoNlsVU8oLXOhjjFdV7zrAbdUAtB5mvILMtKNOLU6UMbI4kkNaBVtXE0AAHEhTF43hJZYmdvI+TVxdVzj5xz1anADZ3KNy10aLHT7I23XXKwYMdwwPVR7L/t0A1WvmAOzzqdFaYtOphC0tLXNcKtLmg4c8VVL505nLjVjG1GFG0xBT1R7TY1CT7SIm8rzll/zHOdyxJ6Kv2iwa3tZ8U+tulcppllu27UwffUjtpopbvkql0Nn3UcgCkX3fTMtC7ktTjmSmrwd6EJ0OGQxtxJLj0C7NtAPmtAqmjCOJXbhlTBMkeslLhnTHb8sylopQ3FoqQfSIy/lb8T4JhGPOqnQzIUPg0XJsvkFtdRa2E+tFJj94SNcf6WrW1hHkPtobeL2E/wCZZ3U4uY5jh4F63dbR6OfIqkCEIVEAhCEAQ374WT/VHR3yXn74WX/U/pd8llBvOPeF4L4ZsosN1nTsmsHTCy/6h/K75Ln98rN7TvylZS2+2b0ft6PeluhsmqHTSzb3/lK8/faz/f8Ay/qss/eGOldZDdJYt6N1j2UakdNYNgkP4R80k7TmPZHIfyj4rNDpbEFz++MaW6x7KNHdp2NkLubh8kmdN3nKFo73H5LOv3zYkTpqzBLdY9leGls0stDiAGRipp6xz5qh+VG9dWRzCavJAcdmAxA4ZDkuLl0zBtEQp64/RVDT+83PtDjT13HqnrtBo0sjrju/7RPRxo1uJ+AWu3LfE8MLIY5A1jBRooCQKk0BIJpisVuK9HRudTaAp6LSuQKJSkmVGEZKzW3XvaHZzO5GnuokDG55GvI5w+84n3lZszTKSmXwS7NLJCp1+orb8ZrV33JDgS4JLTGaKKzEMoDjlhhks9sWkcx68VzpBeMj4TVxyWrzRUaSMtmTkm2Qmi5bLfNm1zUdrrH8ALh4gKV8o15BxIrm4qjXPa3RW2J9cpPfUH3p7pQ8l586tCfkpb6iWly5Fh0Ltfa2csz1HObyPnD+5e3ndlQ7Ydnf9BQfk4tVJ5Y6+k0OHe00PvHRXK8RTqD4pO02ONMz+22SlOIPUKHLaq0XpFR1PYd4P/7VdnZQkbiqhIU4oQoKLw7F23akzlzWhkcsPnFLSDAd6QODuiXf6JQwR605J2D5w4pmzYnJyadxUMqJZNBrz+z3lZZK0HatY7+WWsTq8n15L6eXyG87s8x3j/pfStjvZ8kMcjXmkjGPH42h3xW2JWjHPwyzoVcF6S+14N+S6F8yjaDyWulmGpFhQoEX5Jub0PzXqNLDUj51LHb152R3rTovJWz1pXHup8lIQ+TKyjMvd+IrBf52dT/0oyHsfvLx0Q9orbYfJ5Y2/wAOveSn0WiFkblCzoFX5mT+pGBiIbyum2Ouxx5FfQjblgblEwfhCVFjYMmN6BP839F+r+Hz6y6HHJkn5XfJOI9G5D/Cl/K5b2YxsA6JJwS/OvQ/S/DEo9FJT/Bk/KU5ZodMcoJOi2LWSTpkbEfQ/RPwyyy6I2lj2uEDqtIIy2YqH03uh4lJNQTQ0Iyqtq+0KJv25IbW2kgo4ZOGY+YSeKPwazS+mAWdmpJXNXi5tE5bTHrxhmrlUmnwVgsvkpgD9Z0jnN9mgHirpZbM2NgYwBrWigAT0L6TuNdGd/8Ax5Pvi6n5Lh+gFqGXZn8XzWl6q6a1G3EN2Rl50atsf8Mkfd1T7k0t0J1C2Rrmnc4ELYGQpV1jjeKPa1w3OAI8UbCfQfoa7PmK8bLqGrdhqOSkbQGzRh4zIx4OGY+t62a9PJpYJXE6j2b9R1B0cDRK3f5PbBFG5gi1tbMvcS7DKhFKck9hh+heGGaJydneEX3iWH8Qw8QFp9uiwpwNO/EfEKx2fyf2CN4e2HzwatJc40IyOexQl5ChPesssNJrhyaropV6w11vvMHVv0FVLefOJ3gK529mA/EDzFR7lT7wbiOY6LGHZ0z6GLcyvC3Aoa7FdOGPJbHOISDLuS4NWpB+Q70rGcE2JAw5BPC3zfFNNX68E8rUclMionoetW8nulDtWCzyGrZGlsVc2lgJaP5S1p7jTesss9nwBfgN20q46A2Z9pvGJ9KMgOudwoKAcyVpjdMzyq0bAWpMp4SF4Ywuo46GtV6lTGEJWFDzWQXKpOvqbcV2y/5BmE9xBoZaTIvO1VeZpGdyWZfYKNaDQyWfOuHWjBM22wOQ5w2JOSBRHP2tcG1b00kedi4MlcuihstIemYFJOKagEjDApxGDTFIZwSV01hSgalWQk5JAJtau2sqnLbMBmUoJ2tGStQZLkhKKxk54Jw2BoSUlp2pH7XvWiikRbY7cGrklu9MX2ymAzOSTfPhjmjUKh64DegtwTFkgOG1dFxqlY6Er5mdHBI9mLmscWjjTDxos/sV5dtCHOJL9UNfv1hgSRxz5rQLQNdrmnaCOqqslmgbIe3jeyQZSRnVcRsqMnBYZVfbOnC6ukVi8GYOw2tPw+Kp16x4/iPitNt89jxBe44086MNOWVWO3cFUbyfYnH03Vcdx2c1z6KfZ1a7XTKSW0PMronFTVoislcC81x+sU0nfAPRa403kKiKIt2SUs7Ccgu5LUMg0Ctc6lKMkeRnQV4BMkUbYTXziB7+ieWZ7RQNHAk/JNGvYHGpLq7vmlI7TTECmPPqodstUh9BY+0lAe4MBIFTXwaMVvWi+j0Fls7WxUcHAOMgx167a7l8+2Wer9Z2zJXG4NKpbMwSMNRUkxk+a9tf6TucOGYwW2KomGW5GzuiCSdgmV3Xn9ohZNEaskaHCue4g8QQQeITgPPrLos5qOtWq9SfbnZkhIYu+xs3JpLYGKHg0uBweBX7px/KcVIxXi2QVaa+/osY54z6Zq8Tj2NprtAPog9yYPsVD5p5FTBkSUjA7NMRFCRzfSw9ydQzrs2bAgmqTEGrkgB0yRKBgzTWKtaKYsl0Pdi7zRxz6JrkTGwC9LqKaju5jdhJ4ofC3cFen0nUQH24jJhd7knJe8uWrQKdNnZ7KRlszd3ROl6KyBF7PGwrj9qnaSKdylzdbTX4pB914EYHwPxS59Hx4Mhe+8578Cun2utKHDM0ouDdBGYGPCuGzI/BNf2dqv2Cldo6I5DgeG0A4n9V129eCjJI3g50FMjUd2BXItRwJGzPLh3JWOiYa457Ep2mB96imW5u0nD6zS8Vrx3jgnaFQ9ZPxXtrszJBSRocNhyI7jsTSO0ipqEy0gtb+wLGnF3m4ZhvreGHND6GrsrlouVk8sjYSdUEalaO1sBU1wwJJoqtfmhksRq5rhQ4VwzVnuy1CKgdVpb6LgaYbASQR1HMKZtelL+yo4l7aVqY+WbXOBWSjFrw6G5XXaMXtMer6taYekmptBPqAdSrPfdpjca4CtXGjXcswq6+NpODj0Kgp2IOkO+ncKIEgFdvegxiuZXFBhQVQKhSGQnIHknjISRVxA4bV7BG+lKADkE7gsIGLjWqmTLjEQgYa0pgns1sLhQZZLt8Rp4J7cd1a8rW0JLjQAZkn3KFP4inCuWaj5NKx3c1rvbeWjg4g06k9VY9QuNT0Sd0XcyKFrKg0GNN5zpwThoYMAc13RjwefKXIj+zyfWQldRvtIVaSbM4hoRiQ9uw7RzTuGZzDVpLqfmH/IKJs1DQjzTvbke8J2y1UprU4OGX6LxKPTstdgvAPGeO/f8Aqn4CqkMlDrDmBt4jirNZJ9ZoK68WS+GYZIVyhfUTC8rwjh9I1d7Lc+Z2Jte9+alWR4vyJ9n9VTLfeAadr3nIAF1TtoBi49ANpCU8rbqIRgu5E9JpVM6oiAjG9uLvzHFR8lrnJq57qbS55HgTXwUEBann0mxDYCe0f+RhEbeesnbLrf60sz67nag6MAosZL12ar+Ik2zybHn8zhROob9tTRQSuI7yfAqvx3RGHVcxn4nOJ5kvS4gi9iPvDnjxDlNV0HZY49MLU30qOHFoPiKFOotPX185jP6h7yqs2Nmwnk8n+4ldlhp6x79U/JUpyX1k6V4XmzaaQu9LWb4jqFKwXlC/0ZGE7tYV6HFZeTQ4inIt94IXXZg5OofratY55r+kPHE1UtXD4QcwKLMYbROzFj3j+Vxp8QpSzaYztwdR3Bwx6tWq/wBHqJeLxlwddzTUAUrmRgm0l0VJOsThhs6kZjko+y6cxnB8bhxaQ4dMFIWfSazvyfQ7nAt9+HitVmg/pDxy8Gc11OplhwofdQpm6wknbgMBjXkCBTqrL2gOIII3jEJKQNoRSo+tiu0RyVkmQEDDnXHury6pK0Wo4CgBaa04YVwKsUljadlO7DwCYWuwOIwcCNoIxOFMx8kmr6KTpjiy3jYXspKyjtv/AHXgq9frrCK6laGpwNDQZ5fWKa3lYXNx44qsXjZC7I+0OuRKzeSa4aN444PlM5tk0BxBdzNcB9eCiZnxY5nmk3XTKehGa9bcr9pChtmioYy6lfR6pGB9TgApI3c1pq5yTjLWGgbXiiwoUFlcW12AjPYnb7O3V3pm68NbbQHfwXVnkLiMcNtcB8ystLZpqSHb5RSm3BaZ5PdF3Qjt5m6rnNpGw+kAc3OByrlTPE12KlXK6ONwcG6zxk4083+UbO/NWSC8ZXb/AMxW+KKhyzmyzc+EaL27duqO8hJPvKIesxU6FpOacsh4Lo3Dl2yyPveGubegXqr4h4IS3GPQikRsIP0F12tK/XUL2zS0bjmVzMA7LP66LyzvFbNbSzAY7dX4t+SsMN7UgJZmcBwP6fBVuwWJ0soY0YnpQYknd3pvfOm8EMnYtZRppV5FXAjMkbiU0n8LUU+3RIyzUrUnHOuZrs79pTeOEUNRnmKnHcHHM92W4JN9pEhEh9Bx8x4IIdtqKdO9OYbS0YNGO05u/RJCnBoGNdlg0bgF21rRvPeUm+Un54n9EMDvqgTMxV0Y3DoVw5oGzDuqjsj9FeOs5Iw/uKQwJacC3u80rl0EdMgMd6TdARv6j4rtheKekR3AjiPNKQzxtmHquPIrotcMag94+IXhFMcKcQR70ax2CvcUAe6/3TXe019+K8NsIzPdrN+P6rhtqO88x8cksJAf0II8Uwo8ZamOPnMrxaa+B+a9LWE4PLeBNP7sPFJSxtrlj3Y9QvGsJwqSOIDvfQpiJGEyx4scR3VHzBUvZdKnDCRteOAPyKrDY3NOAAOwtcWnxXTLye3BzS4febX+puPWqaddcCavsvtlvWOTBrsdxwP68k5MRKzxloicfWYfu0cOgo7wKkrNfUkdAy0NO5riRy/xAAt45vTJ4/C0zXYXjJQ82hdSTWhO2lUpDpTamiphbIN7a+8YLyXyhyN/8drTxPzIW6yw+meiXwr976HWpoJjAeCKZlp5A1VZtNyXgP8AxXHnXJXebyjznIRDmwe+qS/fq1uyczkWn/1Wby4/iZajk+tFAdcV4OOFnLcKeiV3HoBeMhxY4dzSrxJpZbDk89fkEzkv+1uzlf8AmPzWe7Hw00yf0hLH5KLTWrgR3qwWLyaub6RA7yEy+1Wh5prPPMn3LpvbDM/XNLdfgaP6WGLRmOIec9n5glhNZ2euOQqqnM2Q5UTSSGYD5Cqh5J/BrHH6Xd19QjIk8wE1fpFCD6x/G73BU6OzWk7JOTfhRORdFoOP+MPwlJvJ7/4Uow8LQNKI9jfF5Qqz+y7T/wDp0KFP/P8A7MqoeCxsjhjxSfaYgNGeXLOqEIKgrv8AhKX3ILLYtcjzpBmNlN26uCxe3WsyPLjtKELqxRSMMsn0T+hV6/4gs8nnMkP+HWtGSkENPcSaHkdis0faRvo+gIoTtArllmUIWWdJSX9NMMm4uL+ErFaSWivUnPkPilmjHM8qAIQudMGhYNFNvX9EMY36/wCkIVEnQsrUm+ybj70IQFgyMjMnwXJgrmGnrXxQhAWJSRAZtI4g1XEcYJoCDyoRzQhL6X8sUnszmg+lhxB96RhqcRqnuq09V4hVRKfAv9oAz1m99CPDFAZrYih8PGhK8QkNo8+zB2ba8wf7ki6xtPokjgC4fMLxCAQmLG4ZOI7qe/BLNtM7cpnjvc//AJlCE0Kztt62rZMT+Ij3tXkl52sihmkpwlcPcF6hDk/Q48Of2tbG/wAaT/cr/cFx+3LV/qy1/mb8kIS1P0dLw4ffdp2z2j/c+S5bfUtKdtPT+f6KEI1MvShdmlFoGAnfwJaw/Cq8fpPaiKfaXcmNGHeAhCrVL0nQvBNt/Wgin2qQbvqiQjvCYE//AGZMeLsUIS1P0rShb7RKcftEh/E9CEKbfo6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xMSEhUUExQVFhQXFRcYGBcXGBcXFhcYFRcXFxUVFRcYHCggGBolHBQUITEhJikrLi4uFx8zODMsNygtLisBCgoKDg0OGxAQGywkICQsLCwvLywsLCw0LCwsLCwsLCwsNCwsLCwsLCwsLCwsLCwsLCwsLCwsLCwsLCwsLCwsLP/AABEIALwBDAMBIgACEQEDEQH/xAAcAAACAwEBAQEAAAAAAAAAAAAEBQIDBgEHAAj/xABBEAACAQIEAwUECQMCBAcAAAABAgMAEQQSITEFQVEGEyJhcTKBkdEHFEJScqGxwfAjYuEzghdTkvEVJGNzorLS/8QAGwEAAgMBAQEAAAAAAAAAAAAAAgMBBAUABgf/xAAtEQADAAIBAwIEBgIDAAAAAAAAAQIDESEEEjFBUQUTIjJhcZGhsfBCgRTR4f/aAAwDAQACEQMRAD8AEVBUu7FAxyVehvXpEzJcl9hXwtXFU1IJapBOimqccmC5QwA8qE4dgXnJEYBIGtB4yQxsUdSrDkaClFPTCXcvAe+KdtWYn1NKsXjdbV9NitKVoCz1z0uETK3yxrhZ23BIPUU74f2kxEZ9rMPOlEUWUV3NXViml9SIWRp/Safifaf6xGUdNaz8EAqjPRvC8DNiDaFC3VtlHq21dERiXsgbqrZZlq/B8PeU5Y1LHy2HqdhWr4P2IVdcQ+c80UkKPU7n8q1UKJGAqIFXyA+GnOq+Xr4niFv+BkdLT+7gyfDOxA0M7WH3FP5FvlWmwWFhhUiJFUD05dT86IkvYkkAb3P6mh1mVrZQXtfxHRb23ud/cDWbl6m8n3Mu48Cnwi9mLL4SR5kefQ1UGXrnPQbe/wDyaqn9ktK1woLFVuq2GuvNtudcgxSOgaMgqQCCtiNdeVVayaLEwWuzG2uUdBz8iflXDVbS1WWNIq9jVBcWpFjFjYvG/hlUmSN9mPMMh5kE5SPnUJONxh5YbkTeLIGBCuQoACMdDr086GfFwYv/AMvJmjnWxCN4ZEYbPE2zDzG/Og2Foe4nEhEzNyAv6mwt8TS3BY6XvXimCZwodWS+V1JsdDswOlCQ4h5BJhZ7CbISrgDLKuyyqOTA2zDkbdahwbi6zsysMmIjASSM73GpZfvKdCDQkjxnFCz41Vax+6W9AvM0NisblDHowUevn/OVAwXkjzOw/qMNbW8P2UA9Reh0TstwvEUkkYq2viVLa2C6En3/AKUvw0c0g1ul/teyTz0G9joPjRSiGBrCwYg+ZsOg6a0BNj5nW9u5W18xsX1Oiheu1EkQy3ErHAoeZyzCwA6nkFXmaq4ljJcyhUUQr4nZjbb7IHOlk2OhjlyZJJpBYknxlSddOQqGJlnkY94VSI28A1Y2+8dh7qZMgtnOJ8SRSGdmldzZYhcqi9So5269arn4lObhQI02QDfzLdKraWOMaAevP40ulxckhtGD6nan48VW9StirtTyw18Usa73PMk3JPWl0nFtauTh3Nzc/lVn1RelaeL4c9fW9FS+rW+BZHJR0L0MBREd60kVmGI1QlkFUtIaodqLYHaar6O8YExRX7y/p/3rddpezMOMW58LjZhvXmHZFsuLjO2pr1qbFLyN/SsnqqcZtouYpVRo8h41wKXDPlcXW+j20PyNDYaMA169jYxMuR1BU9aBw3YzCodiT0JNWMfWzr6vIm8FLweexYWSU2jUsfIfvWm4b2GdlvK2XyHzrd4bBJFYIigDerRJfQC9zvrbQbk7frS8vXU/t4Jjp0vJmOH9hsMhzyFpOibJ8N2NahLKMkYC2GgUaL+w99VGZVJDEs2vgS5NhtfofUgV1s7aXCKLHw2LaHbawB8r1SyZqv7nssxjS8HzzZATIcoBsAPEzbAEgDe/SuiRiSAoVfvH2iefh+GpNDzWiW6IC5YBczG5LX3c3IGhNCYTijM7RSx93IBmABzK63sWRudjYEHUXqvWQdMDHux9oljbnt65dqGxWIYvkVgpyZrlcxIvaygkDTS58xU70oTE4fFEhWJaNr6Zo5EO2ZTobG24uDSXkY1QVcTnxaA6JiI/tKq5JgLjNYXKvpy03ofALh5HjnwoKkuVkCAqoFjmWZNkbaxtuKdwxhBYX3JJJuSTuSeZrPcbj+rSfXYhYXAxKjZ4zp3tvvLvfpel92wtBmJ4u0cmZkBwxbJ3qtcxsCVJkW3sltLg6UNPwuKeSUhnixKPrIjEMAReI2OjJltp5GqeJ4sYabLJYYXEOp7w+zHJoWQ9FfKhB2BLVztLFKGjxGF8Uy6MlwFnh9pkJ6g2IPmRzqCSqbPiI2wsuVMXEytG4HhJuSmIQcgbEMOtcfEx47DETZYsTEWB1AeGaP7S31ynQ9CDRPC8emKbvxG8borRWlXKwZsrMo+8BZdfM1nOKcPgw+NgnlRW74Mj5ruROLFJh62y+8VKINLjmkZInjRGnSx8bFVGZLSAkAmxuNPIUsxPCY8TGJcTEFnIveJmDLbRVWQWJGg+NEy8S3SNGlbXMQQFDHcFj+1L8VOTcTTd0gHiVCoUA7K8h1zHyrkmcwzESrHh+5jfMyqqaHO9zuG1vmNjqaVAyyhWd+4RGcWFszEjLcE6KBqBVUnEGH9PBxKFtrIRlS9rLY7v61QMAos0zd4QLW2jH+3nrRqSNhWMCKEEIMkh+3muQAN3c1DFwNI6s8hsmyLot+rHcmh4ZUjUhSN7k/oPSkvGO00cW7a9BqaNSC2aBplS9rC5uepPmaScR40q6XuawnE+1UspsvhX86WLinO5Jq1ixz/kKun6G1PFgTdtfKiU7RAbDSsTHiDzohJAeda2LPMLthJFO8bp7o2S9p15irR2nT7tY5UB51Z3A60351P2A+VJsri9GYbAzTHLCoJ9bAUslFcixLL7LMvoSP0oqb1wCkeicL+jliAcRLY81T51pMF2QwcW0YY9W8R/OvJoe0WLUgJO5J0C+0SegFrmtx2bwXGZiGmkSGP+9LyEeSBvD/u+FZub50/dS/UsRON+EbWPBwjaNAR5CpyYZDsAL8wK48DIu5a3O12awudhYX1oaLMwGUEm+uosoJ2bkTl/Fryqr5XIxLT4J4cIL6jQkZjqtxuBy/erkEjX5aaNqLei3uffloVIpgxswsPZLWyg6jQe0QPMjy0q5gA6hmaQvffRVCC9wg03yjW5uaF0l4CUt+TkGIRr5A0pBttZL9bnwnXnqdKsaORjd3IHJE8IHq3tN+VB8R4rFFLEkkgjFmbU5QbeFVJ2tqxt/aKpxuOlZg2G7qRVXUMxCuX1AVl0uFA3+9S6sYpDpZshyRx5m3IWygX5sTzOvUnWqvrr/wDJYH8SFfewNx8KC4Xx1ZmZChinUeOJ/asNirbMuvLrQUnFpVcSEIcK0hjuA3eRkNkDsPtKXFrAXFxSKsYpLpOILNNLhGJWQWZWUGwsqNmVjuyu21Ay8TcSLFOojnyukUgv3UpkyKGQ/ZItmKnawtTTi/DlxCBSSjqc0ci6NG/3h5ciOYpfhJhiVkwuMQd6gGa2iup0SeI8jpy2NLbD0V4vF4jDi2IZZIG8BnRSjxFvCGkTUWuRqNq7gplllibRcRCHjmC/dAAAPVGOVlPSrMHiwgfD4mRGK+EM7KGmhZbgspOrAXU25r50kw3CpTGkkMnc4mIvCCwzJLEjkRJMBuQuXXca1BJq5ZfEB1BJ8gNviT+tCY7FRFHR5IxmVlKs6g6gi1ifOk4xEskVsQyxO5IfuWP+kjZQEY6guzC55A6daVy8A4cImlGGWQBSQPGzudbBbm7XIIvsahI7Y7fG4eRBhS0c5KKrRghxlAALPa4UaXuee2tA8L4bh8FI5RnAbKgDuWVSTciMHYarf3VXhopVULh4osLEbE2UZzte67DS9r3286Fx5igUSSO0stvAWILEnmqCwtfXXrRJehG/UYz4xmksouEJYufYDEWJvzKjS3voDHiNJe9lZyQO8bX+mgTRLDqSdANyL0uM00qqqqI4LKSZCc7G5LZksDvY66GvmljiuxYsTluzm/siy+QteiUkNhOC4o0qs0SGMZTkzqUUfdGXmb6k202oaLAxICW8ZPiYvqub7TAHa9A4zjhOq7c2Nwv+azfFO0cY9psxGw5f9I/emKQGzXzcXGyC+m+yjpr8qzfGu0saghiHP3Rt8OdYziPaGWS4Byr/AD4UrVCTTZgF0OuJdqJZNE8C+W/+KTBCTc3J86JihFExxCnKUgGwNIqvWGjViFWpCKbKBYCsNWrCaYRwiiUiWmzCYLYsSA1euEamiKoq4MKasc+4Dph7IzMFUFmY2VVBLE+QGprXcA+jXEzWbEMIE+77Up93sr77+leo8H4HBhVtDGq33bdm/Ex1NHu9qTl61v7eCYw+4o4D2XwuDH9GMZucjeKQ/wC47DyFhTgmqGn6VWz1RrJt7ZYUaL2eqWkqh5KraSlPIGpLmlpTxDBNLJm72SIKmVTGwBJY3csCNtE08qML1Wz0t5GEoFHCMW4lkw+KytOACrZRlmiUaMB97UkjzqpiMBJddMJK/jHKCVtA4/8ATbQHpRXHeG9+gytkmQ54pOaOOR6qdiKp4VxJcXA4lTKwzR4iI/ZYDxD8JGoPyoHQaRZ2iwJkQSRnLPFd4nHOwuUPVW2pXjeJiF45Xv8AVMQY5SbX7qWwIDf2Mch9VPWl3DOPS4UGCaGaVUKiF0QtdWUMqO3MjMq35WPStJBhQsKwuAwEYRgQCDYWII5ihe15JLJ8SsipkYMHYWKkMCF8bHTyW3vpP2vlMapOJ1w5jzJnMfeswksRGqc9Uv109aowuBwuDlkmRRH4MhIzMWJIdwi67eAaedSl4n3qZ4lYsHCoQAcocASMCDYMAG1uLVyRzM5BxOHGBIlwhxON8LPLJGIlUhgWdmuSq8gtvdWiHFooF7oytPNmOYLlMmZrlyFGwBvoLnlQs2BEakvKyxEAvElrvJckeM6sbZR1JBNxehIMW2cPHGuVQVjUAixveQyPtcDu1zXNzmt1ovIIXjuHviu77wGBEJsoN5SMtrXU5QLX0N9tqGwfdQBn8QcFm7gHMymQ2jBX71kIHIXNL+LyyENLNMBkGkcHhB1vl7w3NiAL6cqpbjkQC93lVGDAkeHVTYAH7VyWqdHDXE4yZ/ayQx3BIvmlYfaU/ZUHyJ0pVNioYfFoX2ztYtc7hSdr72FIeJccck5bBbe2/wCy7mlGExHfzhEJLe00h1yKLBmVeXLTqRTFOltg+XpGrw2IxGLJ7lSFvYyPcAE62C7sba8tK0eD4PhcIgadvrU+5zeyp/tTb30FE4SEKpyra2boNzYjcm1yeZrM4viZkmyxmyjXO2oRQNZHPO9qFZl/iP8A+Pr7jX47tFmsiqi5tgFDMfKwGvurC9qOzyzMMkTpMx8NoyM7fdKgamnvCXaXwYa8cZ9uQ/6svV2bdE/tH+KdrxpMLaHBr3mIcWMp1djz/An81pirfOxblrjR5qv0Y8RCZ5IljFr2kkRW+F6TY3hckByyIV6HcH0I0Ne+cL7LiQ58bI0sjDa5Ea+Vx7Xv08q+4t2Bw0qEKuQHmht8QdD8KtKb8lVuN6bPAI0ohQK2vGPowxUVzCyyjofA9vU+Fj8KyWLwUsJyzRvGejqR8Dsfcak4gqirQKqDVYDRJkFqtUw9U564ZKnvZ2gkSVLvaCM1c76p72dpH6vXFhhcXB2IO4PShZZrMCTodPQ/Kqppdb/H0/xVUxBFqy7yNlqYDS9qrZ6BweI3Q+0u3mPmKud6FZO5bJ7NPRNnqBeqWkqoyUDoJIvL1AvVBeqneo2ToJMlZvjfZ6CV2mJkErtGvhcop1VQCo0Itckmm8uIyqzHYKWNtT4RewHM6UgTEY2XQImHj5NI3ezZSOaDRX3+1zHSpWyGaLF41YwWZgiqpY3NgFG7elZ5OMTzIzwqsaEnJJMrZrEDKEiGrkm2+l2I1trWfquGLtJIC7eF2mbMzkf1LBW0OjLoo00rmPeWcIV8C5yTnLK9hbu2KWvvmOW42W+5FEkcwQ4iJxNJimaUQE337pWN88axrozAKLi7AA8rmq8Xx2RoyMPCYxlBErZREpJ0VF3kcmwFgRe241qcPA8PHYlc7Kbgvrb8Kjwj1tc871HHcXRXCEkuRcBVLEW2Jt7N9hRcAklgYon1lyzLyViFJ8JJc7k3BG+opFxXi7q6LHIoQEjuhGQhA0VUYLe1iSd7FRyve3iOOa5BZI1I0B8Uh08RtsOY57b0jbGMxKxLrsWY3JA6k7DypuPHVvUrbBqlK22DvHk1dgoB/wBzaWJy3sLm+99zoKVY3i4QnKNds27H9lHlTKfhTHV2LH+aUsxHDgOVac/DcqW6Kj6mfEiDF493JuT+9bHsdhcka6DPLZmvp4b+AX6bn3is4+DBIFtyB8TWw4S17tpbax1TSwAPuFqzevl40pNH4elbde39/v5jHtbxJVjCLcMdhbltYdSfKka4clhhgfEbNiGHU2IjHkoI99qpfGLLOXIASFS+W5I8PsAX19q2lGdmWNmke5dmJJ9b3N/UiqS+iS413VwaPF4sYSDwrYNoq7k9Fv6nXzPlXOAxd2TK9zO3tHoPugbWGlK4pxNiLi5igAAB1vIeY621PwpoXXr8dvf0oVkc/mc8aa/A1OG4uRzBOl7Ej002pzg+Mjn/AJ/SvOu8IO23O9FYXHsOdwOR/nWrmPqmipfSyz0+PGhuh/XzuDQnGWwojJnC5DyIDZvwqdDWUwnFQFLtfTRQTu3yGlY7tLx0yOTmzefXqQOVuVWH1a1rXJWXSNPyP8bicBGCIMJBGL7sgkc3/FcD9qxnE4oXJyLkNrgj2T5FRp7xTDgHDmnbXb9b9OvuraYXsbhYrTYl7ouyDRW9Tfb9aFO65JczPDPH0VmJVVZiNwoLEethVclwbEEHowIPwNe5ydqUVe7w0ccSDQEAKB8P1rLcWxqTKQ6tOOdkZwvmGA0I8qY8qQCxNnmdctTPieA7tvCbodr7jyPnQojpk/UtoW009M/TbtQrNbT4elUQSFlDX0IBqMzVjt75L6nRRi5CpDDcH+CjhKCARsReluJbQ1DhWIuCnTUeh3/P9aXL1WvcZU7nYyZ6gzVB2qmWSmC9FrPVLPVTTUPJPUpE6CDLSOWfFSl8pGGRXIVioeSRRbxZSbIpOa3PaiZsTakPGePGMEKoZhbckAFvZJABJ32HT1psoChnhsFFEFFi7Lf+pJ4nJZi7N0BJY7AcqFx/GMjZQjyHKWOUaKBsCTpmJ0ArP4TizyD+o+uvh8IFr2B7sWLG1j4mG58NVYiUK+dpGtra58Rv9qy2sTyAAAv1o+33A37DXE4h2AMz93teOI3Yk8i+9vS3rSvGcU7pWPhQAXsNWIA3Y7n+a0CVLWEaCMXuDa7X6j7tWw8HLqyEXzKQzXJYXFr670SleoLfsZ7E8cMh8K5R1+0fU19h8YRT+D6NHP8ApzW/El9fcavX6NMWDpJCw/3A/C2lavTdTixrSaRTyY7rzyKo+JAjeuyTqaZt9HWNH2I2/C+v5il/F+zeKw6FpYJEQbubZfiDWnHXTS+5P/ZVeBr0YpxC63GpBphIndwEg6kHa4vfkeo8qzjuyuLnw3F/S9M+I4/NHl5HUCvP/E6eTKtLRs/D2ox1sVpibRP955FX3J4rfEitPhMUq4ctzsP5b+bVi5JPAo6Ox/8ArTzHOPqsYHtEDX8VVMsJ6Xux+HI1t+y/v8jbgjBYhc5WYljyuW2122tTQ4lgObfD8jSRZQLA3FgPMaelWR4nXcEeW3wqrUbey5NJJIdwYj7pIJ5N1oqLEa2I1tv8qz3eg6/z/FG4fFFQx3y/v/ihaaC4YT2h4lkQAHf8gf5+dIOCx97JZtF3Y9B09+1B8Zx3eSX5fLlT7s7CFj1A1OYny+yp605/RHJWX13pG44G8cIzchsBt5KPdv5etAce4xmHtXdv+kL5jzqiXFZVJJuNvjuRWZwrd7IzN/pKM7/hGyjzO1DNulr0QVQk/wARrhFXL3s3sX8EWoLW3Zv7P1q3iPaZiuUGx5BfCo8gBSjH44yHMNOQHIKNlHlWfxk2oIOh/L/tVvHTaKmWEmMWxpkurG/NSdwenoRUAKXRN4h6/rTjJV7pltNFTO+Uz2Tg+JIQoeRuPQ7j40VJNSuFcrX5bVZLJWFje5NKp+olLNS7D4nJKp5XsfRtPlU5Jd6Ak1vS7HRPoaV5qGkmof6zdQfIULNixVlCO0KeagcRi7UDicb7qzvF+0McXtNr0GpPupkrfgil2rbH2Jx461l+NcSXN42vpZUW+Yg2zAgHW9hqdLUBC2MxniiXuov+Y+lx5E6fD40ZgsLgMIM0+IWR76hbyPf0X9zViY0VLvfgowEMkhGVMtttrj00staHh/Z4nU7/ABJoL/iDhYxaLDSsf7yiD4KWoH/iZihIGSOFEFrx5c2YcwXOo9RR9t+iF7RusP2fbLYC3ra/upvw/giJz1Nvy5Up7N/SPg8QQs4+rP1fWM+jjY+ordQxIyh0IZTqGUgqR1BG4pFKk9MYtehkMf2w4dhcytPmdSQUjVna/MHSwrN476WlFxh8MW6NK1h5HKnzrG9vMHbiOK/92/xVTShYNKsTgnyKeRmqxX0m8SkBAeKMH/lx2PuZiSKy2OxsszZpZJJG3u7FtbW0Gwr7LXxWmqFPgF035AsQ16hJNdRVs8dtRQEoNRkXcTFdpDNpbzrX9nuy+Jxyx92toxa8jEAabhAfaP5Ui7NcHfF4hIlGhN2PRR7R/b3170uHWCJUQAWUAAcugFV8jS/0Pwp/qL4eAfVBrh4pEA1a/eNfmX5/DSlXHOD4PER50Hcy9U0B9V2NNMVxA4dNWOc8h186xnHMaQwkU6MdRyv1Aql3b+0vJetCFnyuVN8w91/MeVESYoCPfUm/7ClnFMRdg/nl/f8AnrVuK/0lt0HxvemdvjZ3fxWhXnzP6n862/DQEte5AubdLAAadKwOF1cet62mExORST91QT18/wA67qV4SI6NrbbJcbx3JTp/N6ogkCwAKdZDmcdANFB/WkeOxGZ9DubfE2vTV5v6hA9kWX3DS9csekkTWXupshKSDbr+tLMaNPz+dPXwtx6H/tSriMdgf5vcU+CtkewXBm5Hr8q0ZWkPBYczged/h/BWqWLTatfo8e5bM7PfKR6iw0PoaVNir03nXwt+E/pSFlry0cI3pSZKJ7k+lV5ta+jYXtfX8veaX8T4rDBrIwv90asfRRrXJd64GcJ8jB5bC3lSTjXHIoBeRwDyXdj6LWQ472zme4gUxL942Ln9l93xrHySMxJYkk7k6k+pNXsWB6+opZeqmeJWzRcW7WSykiMZF67sflSWOFicxOt733N/nVcD2OtGxMpq7EylwULure2zs/eSe27N+Jif12qK4Wjo7davUelOnQtoBTCUQmCo+JfKi48tPmEwG2K1wNaXsr2qxXDwyRZHjbXu5ASo6sliMpPOhlivUWg+dNfTzS5AWRpgvaPHnE4h5ygQvYlQxYbAXBPptSwfz1FM54P8fKhTH+f6ikvF28B92+QfL09a4y/OryPn86u4fgWmcIlhzLMbKoO9zS6SlbYU7b0hcy/zyNVRcOaZxHGpaRjYKP1PQdTXomH+juORLrjo8+tlKNlPvvWy7M9ncNw+MsLSTsLM519w6L5CkVc62mNWOt8oC7Idlo+Gw3ezTuAWP6AdFFC8Y4xluQLtyonjHES12Y1iuI8TuSE1PWs7Jfe9LwaGOO1bYHxPFyOSzfn8qT4qZiMpP85UW4LG7HX41GXhzSLljBvzOx91FMA3k9jOYuQZ7E7frTKJrxNry/Sgsf2dxEZ1Qt5rr8a5w+QxkpKpUN1BH60+pTW0V4yPemL45MrA9DWrj1gLjbTb0FZTEx5WPMda0PAMav1aSNtw1x6EfMfnQ552k0H019tOWKoGvKo5Fh+tH4bEam/U0nkktJmHJr1bHLqaNyAr8o0j8U0HoPyNBYzGhxelhl0Hp+9ReXQAUUwDVjng0oQE8zp7v5+lMfrxpJhFNhTFIdK1sTcypRSpbe2eu8Z47EilVOdzpZdh1ux2rKScSmY3AW33bG3x3vWnxWBD7jXrS+fAZeVq80sS9TfVJLgz2N4pMVKgKnmoOb4k6UiPD2Y3sSTzO5953rbx8KzHa/uq6WXD4c+LxOPsrrb1Oy++mJzC0iFjrK9LlmRwvZKSbZbDqdB+e/up/g+wWFhGeZlJ6sQqj0uajjO0kzaJZB5C7e9j+wFJsRLI5zMSx6sbkeQJ291C8/sW8fwi3zbS/f8A8I8f4Lgr/wBPx/hGnubn+dYbH4QxscqsF5X1/OwrbrbnUcSbj2QV6c66eotMtX8H6dxpN79zBJiSKvTGGtHicBC+ygeXOlOJ4LbVT7qsx1UvzwZef4PmjmWq/Ilh8Z50fFiBzrOOjpuKsixZHOrU5PYybx1L00a/C4imEdjtWQw2OpvhMf51fw9T6MrXj9hliIKBeH86Zw4gMKqkS5AA15Ab38qtUppbQpbXArki+fzrUdkOyk04Zv8ATj5Ow39B086edmexe0uJGm4T/wDXyrS8U4ssa5EsLaADYVk9Zlxtdpe6abT7l5MDxKOXAsFZgy7Zh+tuVWYTj5a6k62uD18jVPaTiClGzHcG56VgsLxOxFm2P5Vkzj3yjTvItJUarjnHFLZWYDyJsB5seVU4HBd//puri2uQgn0te9Y/i8/eSOV2Jo3sZgS+Nw42vKuuo035Vcnp1M7KF53Va9Db4LgM17FSVv0sfca1vDOzyADRgfPf41vIcDYaCkvaHtFhMHpK+aTlGgzOb+mgHmaV23fhE90oXHgSMfHqa7N2Xw7LZwjeVxakC/SQCxvg5sl9LOt7dSD86ZYb6RMBtJHNF6pnH/xJqX02VeUzvmw/U8/7Z8N4ZCbZZY2uR/pSKLjmCQAR6XrEkYcXySODbS409D1r9Fvx3hOKTI88Dq2hSUW38mAsayfFPox4VLdsPikiv9nvFdL9PEbge+jnjitoGvdHhbG9dVrVu+0fZDD4VsizCaQ2PgAyKP7mB3PID30k/wDBk6Ee+rawOltCHemI8xNF4SK+/SmacEHJj76Ih4M42IPv1/Om4+npegNZEcgTy6URnarFwrj7J5dKvEXUGrsy9CW0et4rFwxGzyIp6X1+ApNj+1EKmyKZD1vlX42ufhWTKddKpZV/mleTdtnucfw7HP3Pf7f39RhjuNTS6Zso+6mg99tT7zSwgc2/euu19OVRy0HJemZlalaPs/QfHWuFyd6mFq5EqUS2ygVaqVcEroWp0RsAnwYPkaEkhI31p0VqiSOuZyehDiMLcai/60nxPDeY+RrXGGqpcMDyopyOROfpceZcmIaJlqcOLK1qJ+H+/wBaYdnPo+kxbBmBjhG7cz+GrmLO6etGD1nw1YZ7t8C3swJsTII4kLHmeS+ZPKvX+B9m4sKO8ls0ttzsPTpV+Cw+G4fF3UCgW3PMnqTzrN8e4+b770/J1FKe1My4wpvY44zx61wprCca4/lBJOtKeM8fCg63NZB8UZWu50vtVWMbyPbLF5FjWl5L+J8SknJte1V4HhkjHY02wM0a9K1XB8bE2mla/TdNirhszs2W/JmYOBP0rTdlOGCHEwyyXyo4Y2Gth0FN3xEai5IoSTjcY21rRrBilaKiyZH4RueOdvGdCmFiZGNwXe3hH9oHP1rD4XhNiWc3Ym5J1JJ3JNDNx7pao/8AjHpS8WPFj+0m3kryPFw60Li+Do9L14saIj4tT9y+BXZa5FuI7OuNVAIoGTh5XdSPdWqi4qtFLjFO9qH5MvwF8y15RiQlq+YeVbV4oW3UVRJwiBttKj5JPzvdGTijolKdvwIfZahZeEOOV6lQ0d3ywQa13Kat+rMNxXe7otM7aPnN6jko0RjpXe6FeM7T6VwAGOuiOjTHUSlR2kpgoSrkWp5a6KjRJwrXMtWgV0pRpEFFcIq0rUctd2nbKjHXyYYsQFFyeVNuF8HknNlFh947VrcJg4cIugzP1NNx9O65fCKHV/EceD6Z5r2/7FPBOySqBJiLdQvzppxHjIUZIxlUdKWcU4sWvc1lOI8TJuqa0x3MrtxmHdZM1d+V7/hBXGeOW0BuxrKcRxLm5Jux5UziwZ3Nyx9591OMF2UkcXciMHqMzW9BtS1LfgtY8Mpd2R6X7s8lxqvm8W/5UPqK90w/YjClSGjL3+2+h/2qNqwfavsY2FN9XhJNmt4kJ2DeVWYr0Zn5sMqm4fBjExBFE4fiBU3BIruK4YV536W2oWeG3sm4tr1B6GmptclZy+UMZOJs27GuDFHrSmuhjRd+/IOhwMUatjxdJVmNTXEVKo7Q/THedXJxA9azoxFWCfzo1kpEdqNIvEDRCcTrLCerFxFGs9oh40atOK+ZouLix61jkxVTGMps9VSAeJM3MfGPOiY+NCsCuLPWro8YetNXWMW+nRv14kp3qwSoeVYiHH0amP8AOnz1MsW8HsaIGu18K7avJn0crNVmr7VwoKholMor4GpkVA0LDJhqsVqoFXYdbmpTIfjZMRFjYAk+VaLhHZoaPNoOnzppwbARomYDW251oTi+NfUXq/OKYnvrk831XxG8lPHi4Xv6hWN4qkS5Y7ACsvxDil7kmhcdIbE3pGHLNrScmR35KkQpC5MQ0hsOdP8AhHZe65nuSfsjT4k0f2Y4TEUDkXb8vhTeZyNqbjwqV3UA8rddsg+E4TkOiIg6jVv+o0UoOyj4fuathhB3JPv0phBEBsKmq34OdPe6e2BQYRjvoOg+dEPw5GBUqCCLG+t6PjFEwxi9Co2A8rPHu0f0bSRBnhs8e5jPtKP7Dz9Kwc/CQPEp02vzHkRX6jkjFeVfSRwiKGVXjXKZDZwPZOm9utPXnTAl93B5QcGH6BhtbZv80uxGDINiK1ONwqqxAoaXDrIhzbrsefvPOjqe1fgdrubXqv3Mo8dqrouWEdTQzraltCyNdvXK+qDiQapiU1VX1F3M4vE9TWaha7U9xwYJasWagL1IMaJHDJMRRC4qlAc1MNUpk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ata:image/jpeg;base64,/9j/4AAQSkZJRgABAQAAAQABAAD/2wCEAAkGBxMSEhUUExQVFhQXFRcYGBcXGBcXFhcYFRcXFxUVFRcYHCggGBolHBQUITEhJikrLi4uFx8zODMsNygtLisBCgoKDg0OGxAQGywkICQsLCwvLywsLCw0LCwsLCwsLCwsNCwsLCwsLCwsLCwsLCwsLCwsLCwsLCwsLCwsLCwsLP/AABEIALwBDAMBIgACEQEDEQH/xAAcAAACAwEBAQEAAAAAAAAAAAAEBQIDBgEHAAj/xABBEAACAQIEAwUECQMCBAcAAAABAgMAEQQSITEFQVEGEyJhcTKBkdEHFEJScqGxwfAjYuEzghdTkvEVJGNzorLS/8QAGwEAAgMBAQEAAAAAAAAAAAAAAgMBBAUABgf/xAAtEQADAAIBAwIEBgIDAAAAAAAAAQIDESEEEjFBUQUTIjJhcZGhsfBCgRTR4f/aAAwDAQACEQMRAD8AEVBUu7FAxyVehvXpEzJcl9hXwtXFU1IJapBOimqccmC5QwA8qE4dgXnJEYBIGtB4yQxsUdSrDkaClFPTCXcvAe+KdtWYn1NKsXjdbV9NitKVoCz1z0uETK3yxrhZ23BIPUU74f2kxEZ9rMPOlEUWUV3NXViml9SIWRp/Safifaf6xGUdNaz8EAqjPRvC8DNiDaFC3VtlHq21dERiXsgbqrZZlq/B8PeU5Y1LHy2HqdhWr4P2IVdcQ+c80UkKPU7n8q1UKJGAqIFXyA+GnOq+Xr4niFv+BkdLT+7gyfDOxA0M7WH3FP5FvlWmwWFhhUiJFUD05dT86IkvYkkAb3P6mh1mVrZQXtfxHRb23ud/cDWbl6m8n3Mu48Cnwi9mLL4SR5kefQ1UGXrnPQbe/wDyaqn9ktK1woLFVuq2GuvNtudcgxSOgaMgqQCCtiNdeVVayaLEwWuzG2uUdBz8iflXDVbS1WWNIq9jVBcWpFjFjYvG/hlUmSN9mPMMh5kE5SPnUJONxh5YbkTeLIGBCuQoACMdDr086GfFwYv/AMvJmjnWxCN4ZEYbPE2zDzG/Og2Foe4nEhEzNyAv6mwt8TS3BY6XvXimCZwodWS+V1JsdDswOlCQ4h5BJhZ7CbISrgDLKuyyqOTA2zDkbdahwbi6zsysMmIjASSM73GpZfvKdCDQkjxnFCz41Vax+6W9AvM0NisblDHowUevn/OVAwXkjzOw/qMNbW8P2UA9Reh0TstwvEUkkYq2viVLa2C6En3/AKUvw0c0g1ul/teyTz0G9joPjRSiGBrCwYg+ZsOg6a0BNj5nW9u5W18xsX1Oiheu1EkQy3ErHAoeZyzCwA6nkFXmaq4ljJcyhUUQr4nZjbb7IHOlk2OhjlyZJJpBYknxlSddOQqGJlnkY94VSI28A1Y2+8dh7qZMgtnOJ8SRSGdmldzZYhcqi9So5269arn4lObhQI02QDfzLdKraWOMaAevP40ulxckhtGD6nan48VW9StirtTyw18Usa73PMk3JPWl0nFtauTh3Nzc/lVn1RelaeL4c9fW9FS+rW+BZHJR0L0MBREd60kVmGI1QlkFUtIaodqLYHaar6O8YExRX7y/p/3rddpezMOMW58LjZhvXmHZFsuLjO2pr1qbFLyN/SsnqqcZtouYpVRo8h41wKXDPlcXW+j20PyNDYaMA169jYxMuR1BU9aBw3YzCodiT0JNWMfWzr6vIm8FLweexYWSU2jUsfIfvWm4b2GdlvK2XyHzrd4bBJFYIigDerRJfQC9zvrbQbk7frS8vXU/t4Jjp0vJmOH9hsMhzyFpOibJ8N2NahLKMkYC2GgUaL+w99VGZVJDEs2vgS5NhtfofUgV1s7aXCKLHw2LaHbawB8r1SyZqv7nssxjS8HzzZATIcoBsAPEzbAEgDe/SuiRiSAoVfvH2iefh+GpNDzWiW6IC5YBczG5LX3c3IGhNCYTijM7RSx93IBmABzK63sWRudjYEHUXqvWQdMDHux9oljbnt65dqGxWIYvkVgpyZrlcxIvaygkDTS58xU70oTE4fFEhWJaNr6Zo5EO2ZTobG24uDSXkY1QVcTnxaA6JiI/tKq5JgLjNYXKvpy03ofALh5HjnwoKkuVkCAqoFjmWZNkbaxtuKdwxhBYX3JJJuSTuSeZrPcbj+rSfXYhYXAxKjZ4zp3tvvLvfpel92wtBmJ4u0cmZkBwxbJ3qtcxsCVJkW3sltLg6UNPwuKeSUhnixKPrIjEMAReI2OjJltp5GqeJ4sYabLJYYXEOp7w+zHJoWQ9FfKhB2BLVztLFKGjxGF8Uy6MlwFnh9pkJ6g2IPmRzqCSqbPiI2wsuVMXEytG4HhJuSmIQcgbEMOtcfEx47DETZYsTEWB1AeGaP7S31ynQ9CDRPC8emKbvxG8borRWlXKwZsrMo+8BZdfM1nOKcPgw+NgnlRW74Mj5ruROLFJh62y+8VKINLjmkZInjRGnSx8bFVGZLSAkAmxuNPIUsxPCY8TGJcTEFnIveJmDLbRVWQWJGg+NEy8S3SNGlbXMQQFDHcFj+1L8VOTcTTd0gHiVCoUA7K8h1zHyrkmcwzESrHh+5jfMyqqaHO9zuG1vmNjqaVAyyhWd+4RGcWFszEjLcE6KBqBVUnEGH9PBxKFtrIRlS9rLY7v61QMAos0zd4QLW2jH+3nrRqSNhWMCKEEIMkh+3muQAN3c1DFwNI6s8hsmyLot+rHcmh4ZUjUhSN7k/oPSkvGO00cW7a9BqaNSC2aBplS9rC5uepPmaScR40q6XuawnE+1UspsvhX86WLinO5Jq1ixz/kKun6G1PFgTdtfKiU7RAbDSsTHiDzohJAeda2LPMLthJFO8bp7o2S9p15irR2nT7tY5UB51Z3A60351P2A+VJsri9GYbAzTHLCoJ9bAUslFcixLL7LMvoSP0oqb1wCkeicL+jliAcRLY81T51pMF2QwcW0YY9W8R/OvJoe0WLUgJO5J0C+0SegFrmtx2bwXGZiGmkSGP+9LyEeSBvD/u+FZub50/dS/UsRON+EbWPBwjaNAR5CpyYZDsAL8wK48DIu5a3O12awudhYX1oaLMwGUEm+uosoJ2bkTl/Fryqr5XIxLT4J4cIL6jQkZjqtxuBy/erkEjX5aaNqLei3uffloVIpgxswsPZLWyg6jQe0QPMjy0q5gA6hmaQvffRVCC9wg03yjW5uaF0l4CUt+TkGIRr5A0pBttZL9bnwnXnqdKsaORjd3IHJE8IHq3tN+VB8R4rFFLEkkgjFmbU5QbeFVJ2tqxt/aKpxuOlZg2G7qRVXUMxCuX1AVl0uFA3+9S6sYpDpZshyRx5m3IWygX5sTzOvUnWqvrr/wDJYH8SFfewNx8KC4Xx1ZmZChinUeOJ/asNirbMuvLrQUnFpVcSEIcK0hjuA3eRkNkDsPtKXFrAXFxSKsYpLpOILNNLhGJWQWZWUGwsqNmVjuyu21Ay8TcSLFOojnyukUgv3UpkyKGQ/ZItmKnawtTTi/DlxCBSSjqc0ci6NG/3h5ciOYpfhJhiVkwuMQd6gGa2iup0SeI8jpy2NLbD0V4vF4jDi2IZZIG8BnRSjxFvCGkTUWuRqNq7gplllibRcRCHjmC/dAAAPVGOVlPSrMHiwgfD4mRGK+EM7KGmhZbgspOrAXU25r50kw3CpTGkkMnc4mIvCCwzJLEjkRJMBuQuXXca1BJq5ZfEB1BJ8gNviT+tCY7FRFHR5IxmVlKs6g6gi1ifOk4xEskVsQyxO5IfuWP+kjZQEY6guzC55A6daVy8A4cImlGGWQBSQPGzudbBbm7XIIvsahI7Y7fG4eRBhS0c5KKrRghxlAALPa4UaXuee2tA8L4bh8FI5RnAbKgDuWVSTciMHYarf3VXhopVULh4osLEbE2UZzte67DS9r3286Fx5igUSSO0stvAWILEnmqCwtfXXrRJehG/UYz4xmksouEJYufYDEWJvzKjS3voDHiNJe9lZyQO8bX+mgTRLDqSdANyL0uM00qqqqI4LKSZCc7G5LZksDvY66GvmljiuxYsTluzm/siy+QteiUkNhOC4o0qs0SGMZTkzqUUfdGXmb6k202oaLAxICW8ZPiYvqub7TAHa9A4zjhOq7c2Nwv+azfFO0cY9psxGw5f9I/emKQGzXzcXGyC+m+yjpr8qzfGu0saghiHP3Rt8OdYziPaGWS4Byr/AD4UrVCTTZgF0OuJdqJZNE8C+W/+KTBCTc3J86JihFExxCnKUgGwNIqvWGjViFWpCKbKBYCsNWrCaYRwiiUiWmzCYLYsSA1euEamiKoq4MKasc+4Dph7IzMFUFmY2VVBLE+QGprXcA+jXEzWbEMIE+77Up93sr77+leo8H4HBhVtDGq33bdm/Ex1NHu9qTl61v7eCYw+4o4D2XwuDH9GMZucjeKQ/wC47DyFhTgmqGn6VWz1RrJt7ZYUaL2eqWkqh5KraSlPIGpLmlpTxDBNLJm72SIKmVTGwBJY3csCNtE08qML1Wz0t5GEoFHCMW4lkw+KytOACrZRlmiUaMB97UkjzqpiMBJddMJK/jHKCVtA4/8ATbQHpRXHeG9+gytkmQ54pOaOOR6qdiKp4VxJcXA4lTKwzR4iI/ZYDxD8JGoPyoHQaRZ2iwJkQSRnLPFd4nHOwuUPVW2pXjeJiF45Xv8AVMQY5SbX7qWwIDf2Mch9VPWl3DOPS4UGCaGaVUKiF0QtdWUMqO3MjMq35WPStJBhQsKwuAwEYRgQCDYWII5ihe15JLJ8SsipkYMHYWKkMCF8bHTyW3vpP2vlMapOJ1w5jzJnMfeswksRGqc9Uv109aowuBwuDlkmRRH4MhIzMWJIdwi67eAaedSl4n3qZ4lYsHCoQAcocASMCDYMAG1uLVyRzM5BxOHGBIlwhxON8LPLJGIlUhgWdmuSq8gtvdWiHFooF7oytPNmOYLlMmZrlyFGwBvoLnlQs2BEakvKyxEAvElrvJckeM6sbZR1JBNxehIMW2cPHGuVQVjUAixveQyPtcDu1zXNzmt1ovIIXjuHviu77wGBEJsoN5SMtrXU5QLX0N9tqGwfdQBn8QcFm7gHMymQ2jBX71kIHIXNL+LyyENLNMBkGkcHhB1vl7w3NiAL6cqpbjkQC93lVGDAkeHVTYAH7VyWqdHDXE4yZ/ayQx3BIvmlYfaU/ZUHyJ0pVNioYfFoX2ztYtc7hSdr72FIeJccck5bBbe2/wCy7mlGExHfzhEJLe00h1yKLBmVeXLTqRTFOltg+XpGrw2IxGLJ7lSFvYyPcAE62C7sba8tK0eD4PhcIgadvrU+5zeyp/tTb30FE4SEKpyra2boNzYjcm1yeZrM4viZkmyxmyjXO2oRQNZHPO9qFZl/iP8A+Pr7jX47tFmsiqi5tgFDMfKwGvurC9qOzyzMMkTpMx8NoyM7fdKgamnvCXaXwYa8cZ9uQ/6svV2bdE/tH+KdrxpMLaHBr3mIcWMp1djz/An81pirfOxblrjR5qv0Y8RCZ5IljFr2kkRW+F6TY3hckByyIV6HcH0I0Ne+cL7LiQ58bI0sjDa5Ea+Vx7Xv08q+4t2Bw0qEKuQHmht8QdD8KtKb8lVuN6bPAI0ohQK2vGPowxUVzCyyjofA9vU+Fj8KyWLwUsJyzRvGejqR8Dsfcak4gqirQKqDVYDRJkFqtUw9U564ZKnvZ2gkSVLvaCM1c76p72dpH6vXFhhcXB2IO4PShZZrMCTodPQ/Kqppdb/H0/xVUxBFqy7yNlqYDS9qrZ6BweI3Q+0u3mPmKud6FZO5bJ7NPRNnqBeqWkqoyUDoJIvL1AvVBeqneo2ToJMlZvjfZ6CV2mJkErtGvhcop1VQCo0Itckmm8uIyqzHYKWNtT4RewHM6UgTEY2XQImHj5NI3ezZSOaDRX3+1zHSpWyGaLF41YwWZgiqpY3NgFG7elZ5OMTzIzwqsaEnJJMrZrEDKEiGrkm2+l2I1trWfquGLtJIC7eF2mbMzkf1LBW0OjLoo00rmPeWcIV8C5yTnLK9hbu2KWvvmOW42W+5FEkcwQ4iJxNJimaUQE337pWN88axrozAKLi7AA8rmq8Xx2RoyMPCYxlBErZREpJ0VF3kcmwFgRe241qcPA8PHYlc7Kbgvrb8Kjwj1tc871HHcXRXCEkuRcBVLEW2Jt7N9hRcAklgYon1lyzLyViFJ8JJc7k3BG+opFxXi7q6LHIoQEjuhGQhA0VUYLe1iSd7FRyve3iOOa5BZI1I0B8Uh08RtsOY57b0jbGMxKxLrsWY3JA6k7DypuPHVvUrbBqlK22DvHk1dgoB/wBzaWJy3sLm+99zoKVY3i4QnKNds27H9lHlTKfhTHV2LH+aUsxHDgOVac/DcqW6Kj6mfEiDF493JuT+9bHsdhcka6DPLZmvp4b+AX6bn3is4+DBIFtyB8TWw4S17tpbax1TSwAPuFqzevl40pNH4elbde39/v5jHtbxJVjCLcMdhbltYdSfKka4clhhgfEbNiGHU2IjHkoI99qpfGLLOXIASFS+W5I8PsAX19q2lGdmWNmke5dmJJ9b3N/UiqS+iS413VwaPF4sYSDwrYNoq7k9Fv6nXzPlXOAxd2TK9zO3tHoPugbWGlK4pxNiLi5igAAB1vIeY621PwpoXXr8dvf0oVkc/mc8aa/A1OG4uRzBOl7Ej002pzg+Mjn/AJ/SvOu8IO23O9FYXHsOdwOR/nWrmPqmipfSyz0+PGhuh/XzuDQnGWwojJnC5DyIDZvwqdDWUwnFQFLtfTRQTu3yGlY7tLx0yOTmzefXqQOVuVWH1a1rXJWXSNPyP8bicBGCIMJBGL7sgkc3/FcD9qxnE4oXJyLkNrgj2T5FRp7xTDgHDmnbXb9b9OvuraYXsbhYrTYl7ouyDRW9Tfb9aFO65JczPDPH0VmJVVZiNwoLEethVclwbEEHowIPwNe5ydqUVe7w0ccSDQEAKB8P1rLcWxqTKQ6tOOdkZwvmGA0I8qY8qQCxNnmdctTPieA7tvCbodr7jyPnQojpk/UtoW009M/TbtQrNbT4elUQSFlDX0IBqMzVjt75L6nRRi5CpDDcH+CjhKCARsReluJbQ1DhWIuCnTUeh3/P9aXL1WvcZU7nYyZ6gzVB2qmWSmC9FrPVLPVTTUPJPUpE6CDLSOWfFSl8pGGRXIVioeSRRbxZSbIpOa3PaiZsTakPGePGMEKoZhbckAFvZJABJ32HT1psoChnhsFFEFFi7Lf+pJ4nJZi7N0BJY7AcqFx/GMjZQjyHKWOUaKBsCTpmJ0ArP4TizyD+o+uvh8IFr2B7sWLG1j4mG58NVYiUK+dpGtra58Rv9qy2sTyAAAv1o+33A37DXE4h2AMz93teOI3Yk8i+9vS3rSvGcU7pWPhQAXsNWIA3Y7n+a0CVLWEaCMXuDa7X6j7tWw8HLqyEXzKQzXJYXFr670SleoLfsZ7E8cMh8K5R1+0fU19h8YRT+D6NHP8ApzW/El9fcavX6NMWDpJCw/3A/C2lavTdTixrSaRTyY7rzyKo+JAjeuyTqaZt9HWNH2I2/C+v5il/F+zeKw6FpYJEQbubZfiDWnHXTS+5P/ZVeBr0YpxC63GpBphIndwEg6kHa4vfkeo8qzjuyuLnw3F/S9M+I4/NHl5HUCvP/E6eTKtLRs/D2ox1sVpibRP955FX3J4rfEitPhMUq4ctzsP5b+bVi5JPAo6Ox/8ArTzHOPqsYHtEDX8VVMsJ6Xux+HI1t+y/v8jbgjBYhc5WYljyuW2122tTQ4lgObfD8jSRZQLA3FgPMaelWR4nXcEeW3wqrUbey5NJJIdwYj7pIJ5N1oqLEa2I1tv8qz3eg6/z/FG4fFFQx3y/v/ihaaC4YT2h4lkQAHf8gf5+dIOCx97JZtF3Y9B09+1B8Zx3eSX5fLlT7s7CFj1A1OYny+yp605/RHJWX13pG44G8cIzchsBt5KPdv5etAce4xmHtXdv+kL5jzqiXFZVJJuNvjuRWZwrd7IzN/pKM7/hGyjzO1DNulr0QVQk/wARrhFXL3s3sX8EWoLW3Zv7P1q3iPaZiuUGx5BfCo8gBSjH44yHMNOQHIKNlHlWfxk2oIOh/L/tVvHTaKmWEmMWxpkurG/NSdwenoRUAKXRN4h6/rTjJV7pltNFTO+Uz2Tg+JIQoeRuPQ7j40VJNSuFcrX5bVZLJWFje5NKp+olLNS7D4nJKp5XsfRtPlU5Jd6Ak1vS7HRPoaV5qGkmof6zdQfIULNixVlCO0KeagcRi7UDicb7qzvF+0McXtNr0GpPupkrfgil2rbH2Jx461l+NcSXN42vpZUW+Yg2zAgHW9hqdLUBC2MxniiXuov+Y+lx5E6fD40ZgsLgMIM0+IWR76hbyPf0X9zViY0VLvfgowEMkhGVMtttrj00staHh/Z4nU7/ABJoL/iDhYxaLDSsf7yiD4KWoH/iZihIGSOFEFrx5c2YcwXOo9RR9t+iF7RusP2fbLYC3ra/upvw/giJz1Nvy5Up7N/SPg8QQs4+rP1fWM+jjY+ordQxIyh0IZTqGUgqR1BG4pFKk9MYtehkMf2w4dhcytPmdSQUjVna/MHSwrN476WlFxh8MW6NK1h5HKnzrG9vMHbiOK/92/xVTShYNKsTgnyKeRmqxX0m8SkBAeKMH/lx2PuZiSKy2OxsszZpZJJG3u7FtbW0Gwr7LXxWmqFPgF035AsQ16hJNdRVs8dtRQEoNRkXcTFdpDNpbzrX9nuy+Jxyx92toxa8jEAabhAfaP5Ui7NcHfF4hIlGhN2PRR7R/b3170uHWCJUQAWUAAcugFV8jS/0Pwp/qL4eAfVBrh4pEA1a/eNfmX5/DSlXHOD4PER50Hcy9U0B9V2NNMVxA4dNWOc8h186xnHMaQwkU6MdRyv1Aql3b+0vJetCFnyuVN8w91/MeVESYoCPfUm/7ClnFMRdg/nl/f8AnrVuK/0lt0HxvemdvjZ3fxWhXnzP6n862/DQEte5AubdLAAadKwOF1cet62mExORST91QT18/wA67qV4SI6NrbbJcbx3JTp/N6ogkCwAKdZDmcdANFB/WkeOxGZ9DubfE2vTV5v6hA9kWX3DS9csekkTWXupshKSDbr+tLMaNPz+dPXwtx6H/tSriMdgf5vcU+CtkewXBm5Hr8q0ZWkPBYczged/h/BWqWLTatfo8e5bM7PfKR6iw0PoaVNir03nXwt+E/pSFlry0cI3pSZKJ7k+lV5ta+jYXtfX8veaX8T4rDBrIwv90asfRRrXJd64GcJ8jB5bC3lSTjXHIoBeRwDyXdj6LWQ472zme4gUxL942Ln9l93xrHySMxJYkk7k6k+pNXsWB6+opZeqmeJWzRcW7WSykiMZF67sflSWOFicxOt733N/nVcD2OtGxMpq7EylwULure2zs/eSe27N+Jif12qK4Wjo7davUelOnQtoBTCUQmCo+JfKi48tPmEwG2K1wNaXsr2qxXDwyRZHjbXu5ASo6sliMpPOhlivUWg+dNfTzS5AWRpgvaPHnE4h5ygQvYlQxYbAXBPptSwfz1FM54P8fKhTH+f6ikvF28B92+QfL09a4y/OryPn86u4fgWmcIlhzLMbKoO9zS6SlbYU7b0hcy/zyNVRcOaZxHGpaRjYKP1PQdTXomH+juORLrjo8+tlKNlPvvWy7M9ncNw+MsLSTsLM519w6L5CkVc62mNWOt8oC7Idlo+Gw3ezTuAWP6AdFFC8Y4xluQLtyonjHES12Y1iuI8TuSE1PWs7Jfe9LwaGOO1bYHxPFyOSzfn8qT4qZiMpP85UW4LG7HX41GXhzSLljBvzOx91FMA3k9jOYuQZ7E7frTKJrxNry/Sgsf2dxEZ1Qt5rr8a5w+QxkpKpUN1BH60+pTW0V4yPemL45MrA9DWrj1gLjbTb0FZTEx5WPMda0PAMav1aSNtw1x6EfMfnQ552k0H019tOWKoGvKo5Fh+tH4bEam/U0nkktJmHJr1bHLqaNyAr8o0j8U0HoPyNBYzGhxelhl0Hp+9ReXQAUUwDVjng0oQE8zp7v5+lMfrxpJhFNhTFIdK1sTcypRSpbe2eu8Z47EilVOdzpZdh1ux2rKScSmY3AW33bG3x3vWnxWBD7jXrS+fAZeVq80sS9TfVJLgz2N4pMVKgKnmoOb4k6UiPD2Y3sSTzO5953rbx8KzHa/uq6WXD4c+LxOPsrrb1Oy++mJzC0iFjrK9LlmRwvZKSbZbDqdB+e/up/g+wWFhGeZlJ6sQqj0uajjO0kzaJZB5C7e9j+wFJsRLI5zMSx6sbkeQJ291C8/sW8fwi3zbS/f8A8I8f4Lgr/wBPx/hGnubn+dYbH4QxscqsF5X1/OwrbrbnUcSbj2QV6c66eotMtX8H6dxpN79zBJiSKvTGGtHicBC+ygeXOlOJ4LbVT7qsx1UvzwZef4PmjmWq/Ilh8Z50fFiBzrOOjpuKsixZHOrU5PYybx1L00a/C4imEdjtWQw2OpvhMf51fw9T6MrXj9hliIKBeH86Zw4gMKqkS5AA15Ab38qtUppbQpbXArki+fzrUdkOyk04Zv8ATj5Ow39B086edmexe0uJGm4T/wDXyrS8U4ssa5EsLaADYVk9Zlxtdpe6abT7l5MDxKOXAsFZgy7Zh+tuVWYTj5a6k62uD18jVPaTiClGzHcG56VgsLxOxFm2P5Vkzj3yjTvItJUarjnHFLZWYDyJsB5seVU4HBd//puri2uQgn0te9Y/i8/eSOV2Jo3sZgS+Nw42vKuuo035Vcnp1M7KF53Va9Db4LgM17FSVv0sfca1vDOzyADRgfPf41vIcDYaCkvaHtFhMHpK+aTlGgzOb+mgHmaV23fhE90oXHgSMfHqa7N2Xw7LZwjeVxakC/SQCxvg5sl9LOt7dSD86ZYb6RMBtJHNF6pnH/xJqX02VeUzvmw/U8/7Z8N4ZCbZZY2uR/pSKLjmCQAR6XrEkYcXySODbS409D1r9Fvx3hOKTI88Dq2hSUW38mAsayfFPox4VLdsPikiv9nvFdL9PEbge+jnjitoGvdHhbG9dVrVu+0fZDD4VsizCaQ2PgAyKP7mB3PID30k/wDBk6Ee+rawOltCHemI8xNF4SK+/SmacEHJj76Ih4M42IPv1/Om4+npegNZEcgTy6URnarFwrj7J5dKvEXUGrsy9CW0et4rFwxGzyIp6X1+ApNj+1EKmyKZD1vlX42ufhWTKddKpZV/mleTdtnucfw7HP3Pf7f39RhjuNTS6Zso+6mg99tT7zSwgc2/euu19OVRy0HJemZlalaPs/QfHWuFyd6mFq5EqUS2ygVaqVcEroWp0RsAnwYPkaEkhI31p0VqiSOuZyehDiMLcai/60nxPDeY+RrXGGqpcMDyopyOROfpceZcmIaJlqcOLK1qJ+H+/wBaYdnPo+kxbBmBjhG7cz+GrmLO6etGD1nw1YZ7t8C3swJsTII4kLHmeS+ZPKvX+B9m4sKO8ls0ttzsPTpV+Cw+G4fF3UCgW3PMnqTzrN8e4+b770/J1FKe1My4wpvY44zx61wprCca4/lBJOtKeM8fCg63NZB8UZWu50vtVWMbyPbLF5FjWl5L+J8SknJte1V4HhkjHY02wM0a9K1XB8bE2mla/TdNirhszs2W/JmYOBP0rTdlOGCHEwyyXyo4Y2Gth0FN3xEai5IoSTjcY21rRrBilaKiyZH4RueOdvGdCmFiZGNwXe3hH9oHP1rD4XhNiWc3Ym5J1JJ3JNDNx7pao/8AjHpS8WPFj+0m3kryPFw60Li+Do9L14saIj4tT9y+BXZa5FuI7OuNVAIoGTh5XdSPdWqi4qtFLjFO9qH5MvwF8y15RiQlq+YeVbV4oW3UVRJwiBttKj5JPzvdGTijolKdvwIfZahZeEOOV6lQ0d3ywQa13Kat+rMNxXe7otM7aPnN6jko0RjpXe6FeM7T6VwAGOuiOjTHUSlR2kpgoSrkWp5a6KjRJwrXMtWgV0pRpEFFcIq0rUctd2nbKjHXyYYsQFFyeVNuF8HknNlFh947VrcJg4cIugzP1NNx9O65fCKHV/EceD6Z5r2/7FPBOySqBJiLdQvzppxHjIUZIxlUdKWcU4sWvc1lOI8TJuqa0x3MrtxmHdZM1d+V7/hBXGeOW0BuxrKcRxLm5Jux5UziwZ3Nyx9591OMF2UkcXciMHqMzW9BtS1LfgtY8Mpd2R6X7s8lxqvm8W/5UPqK90w/YjClSGjL3+2+h/2qNqwfavsY2FN9XhJNmt4kJ2DeVWYr0Zn5sMqm4fBjExBFE4fiBU3BIruK4YV536W2oWeG3sm4tr1B6GmptclZy+UMZOJs27GuDFHrSmuhjRd+/IOhwMUatjxdJVmNTXEVKo7Q/THedXJxA9azoxFWCfzo1kpEdqNIvEDRCcTrLCerFxFGs9oh40atOK+ZouLix61jkxVTGMps9VSAeJM3MfGPOiY+NCsCuLPWro8YetNXWMW+nRv14kp3qwSoeVYiHH0amP8AOnz1MsW8HsaIGu18K7avJn0crNVmr7VwoKholMor4GpkVA0LDJhqsVqoFXYdbmpTIfjZMRFjYAk+VaLhHZoaPNoOnzppwbARomYDW251oTi+NfUXq/OKYnvrk831XxG8lPHi4Xv6hWN4qkS5Y7ACsvxDil7kmhcdIbE3pGHLNrScmR35KkQpC5MQ0hsOdP8AhHZe65nuSfsjT4k0f2Y4TEUDkXb8vhTeZyNqbjwqV3UA8rddsg+E4TkOiIg6jVv+o0UoOyj4fuathhB3JPv0phBEBsKmq34OdPe6e2BQYRjvoOg+dEPw5GBUqCCLG+t6PjFEwxi9Co2A8rPHu0f0bSRBnhs8e5jPtKP7Dz9Kwc/CQPEp02vzHkRX6jkjFeVfSRwiKGVXjXKZDZwPZOm9utPXnTAl93B5QcGH6BhtbZv80uxGDINiK1ONwqqxAoaXDrIhzbrsefvPOjqe1fgdrubXqv3Mo8dqrouWEdTQzraltCyNdvXK+qDiQapiU1VX1F3M4vE9TWaha7U9xwYJasWagL1IMaJHDJMRRC4qlAc1MNUpk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jpeg;base64,/9j/4AAQSkZJRgABAQAAAQABAAD/2wCEAAkGBxMSEhUUExQVFhQXFRcYGBcXGBcXFhcYFRcXFxUVFRcYHCggGBolHBQUITEhJikrLi4uFx8zODMsNygtLisBCgoKDg0OGxAQGywkICQsLCwvLywsLCw0LCwsLCwsLCwsNCwsLCwsLCwsLCwsLCwsLCwsLCwsLCwsLCwsLCwsLP/AABEIALwBDAMBIgACEQEDEQH/xAAcAAACAwEBAQEAAAAAAAAAAAAEBQIDBgEHAAj/xABBEAACAQIEAwUECQMCBAcAAAABAgMAEQQSITEFQVEGEyJhcTKBkdEHFEJScqGxwfAjYuEzghdTkvEVJGNzorLS/8QAGwEAAgMBAQEAAAAAAAAAAAAAAgMBBAUABgf/xAAtEQADAAIBAwIEBgIDAAAAAAAAAQIDESEEEjFBUQUTIjJhcZGhsfBCgRTR4f/aAAwDAQACEQMRAD8AEVBUu7FAxyVehvXpEzJcl9hXwtXFU1IJapBOimqccmC5QwA8qE4dgXnJEYBIGtB4yQxsUdSrDkaClFPTCXcvAe+KdtWYn1NKsXjdbV9NitKVoCz1z0uETK3yxrhZ23BIPUU74f2kxEZ9rMPOlEUWUV3NXViml9SIWRp/Safifaf6xGUdNaz8EAqjPRvC8DNiDaFC3VtlHq21dERiXsgbqrZZlq/B8PeU5Y1LHy2HqdhWr4P2IVdcQ+c80UkKPU7n8q1UKJGAqIFXyA+GnOq+Xr4niFv+BkdLT+7gyfDOxA0M7WH3FP5FvlWmwWFhhUiJFUD05dT86IkvYkkAb3P6mh1mVrZQXtfxHRb23ud/cDWbl6m8n3Mu48Cnwi9mLL4SR5kefQ1UGXrnPQbe/wDyaqn9ktK1woLFVuq2GuvNtudcgxSOgaMgqQCCtiNdeVVayaLEwWuzG2uUdBz8iflXDVbS1WWNIq9jVBcWpFjFjYvG/hlUmSN9mPMMh5kE5SPnUJONxh5YbkTeLIGBCuQoACMdDr086GfFwYv/AMvJmjnWxCN4ZEYbPE2zDzG/Og2Foe4nEhEzNyAv6mwt8TS3BY6XvXimCZwodWS+V1JsdDswOlCQ4h5BJhZ7CbISrgDLKuyyqOTA2zDkbdahwbi6zsysMmIjASSM73GpZfvKdCDQkjxnFCz41Vax+6W9AvM0NisblDHowUevn/OVAwXkjzOw/qMNbW8P2UA9Reh0TstwvEUkkYq2viVLa2C6En3/AKUvw0c0g1ul/teyTz0G9joPjRSiGBrCwYg+ZsOg6a0BNj5nW9u5W18xsX1Oiheu1EkQy3ErHAoeZyzCwA6nkFXmaq4ljJcyhUUQr4nZjbb7IHOlk2OhjlyZJJpBYknxlSddOQqGJlnkY94VSI28A1Y2+8dh7qZMgtnOJ8SRSGdmldzZYhcqi9So5269arn4lObhQI02QDfzLdKraWOMaAevP40ulxckhtGD6nan48VW9StirtTyw18Usa73PMk3JPWl0nFtauTh3Nzc/lVn1RelaeL4c9fW9FS+rW+BZHJR0L0MBREd60kVmGI1QlkFUtIaodqLYHaar6O8YExRX7y/p/3rddpezMOMW58LjZhvXmHZFsuLjO2pr1qbFLyN/SsnqqcZtouYpVRo8h41wKXDPlcXW+j20PyNDYaMA169jYxMuR1BU9aBw3YzCodiT0JNWMfWzr6vIm8FLweexYWSU2jUsfIfvWm4b2GdlvK2XyHzrd4bBJFYIigDerRJfQC9zvrbQbk7frS8vXU/t4Jjp0vJmOH9hsMhzyFpOibJ8N2NahLKMkYC2GgUaL+w99VGZVJDEs2vgS5NhtfofUgV1s7aXCKLHw2LaHbawB8r1SyZqv7nssxjS8HzzZATIcoBsAPEzbAEgDe/SuiRiSAoVfvH2iefh+GpNDzWiW6IC5YBczG5LX3c3IGhNCYTijM7RSx93IBmABzK63sWRudjYEHUXqvWQdMDHux9oljbnt65dqGxWIYvkVgpyZrlcxIvaygkDTS58xU70oTE4fFEhWJaNr6Zo5EO2ZTobG24uDSXkY1QVcTnxaA6JiI/tKq5JgLjNYXKvpy03ofALh5HjnwoKkuVkCAqoFjmWZNkbaxtuKdwxhBYX3JJJuSTuSeZrPcbj+rSfXYhYXAxKjZ4zp3tvvLvfpel92wtBmJ4u0cmZkBwxbJ3qtcxsCVJkW3sltLg6UNPwuKeSUhnixKPrIjEMAReI2OjJltp5GqeJ4sYabLJYYXEOp7w+zHJoWQ9FfKhB2BLVztLFKGjxGF8Uy6MlwFnh9pkJ6g2IPmRzqCSqbPiI2wsuVMXEytG4HhJuSmIQcgbEMOtcfEx47DETZYsTEWB1AeGaP7S31ynQ9CDRPC8emKbvxG8borRWlXKwZsrMo+8BZdfM1nOKcPgw+NgnlRW74Mj5ruROLFJh62y+8VKINLjmkZInjRGnSx8bFVGZLSAkAmxuNPIUsxPCY8TGJcTEFnIveJmDLbRVWQWJGg+NEy8S3SNGlbXMQQFDHcFj+1L8VOTcTTd0gHiVCoUA7K8h1zHyrkmcwzESrHh+5jfMyqqaHO9zuG1vmNjqaVAyyhWd+4RGcWFszEjLcE6KBqBVUnEGH9PBxKFtrIRlS9rLY7v61QMAos0zd4QLW2jH+3nrRqSNhWMCKEEIMkh+3muQAN3c1DFwNI6s8hsmyLot+rHcmh4ZUjUhSN7k/oPSkvGO00cW7a9BqaNSC2aBplS9rC5uepPmaScR40q6XuawnE+1UspsvhX86WLinO5Jq1ixz/kKun6G1PFgTdtfKiU7RAbDSsTHiDzohJAeda2LPMLthJFO8bp7o2S9p15irR2nT7tY5UB51Z3A60351P2A+VJsri9GYbAzTHLCoJ9bAUslFcixLL7LMvoSP0oqb1wCkeicL+jliAcRLY81T51pMF2QwcW0YY9W8R/OvJoe0WLUgJO5J0C+0SegFrmtx2bwXGZiGmkSGP+9LyEeSBvD/u+FZub50/dS/UsRON+EbWPBwjaNAR5CpyYZDsAL8wK48DIu5a3O12awudhYX1oaLMwGUEm+uosoJ2bkTl/Fryqr5XIxLT4J4cIL6jQkZjqtxuBy/erkEjX5aaNqLei3uffloVIpgxswsPZLWyg6jQe0QPMjy0q5gA6hmaQvffRVCC9wg03yjW5uaF0l4CUt+TkGIRr5A0pBttZL9bnwnXnqdKsaORjd3IHJE8IHq3tN+VB8R4rFFLEkkgjFmbU5QbeFVJ2tqxt/aKpxuOlZg2G7qRVXUMxCuX1AVl0uFA3+9S6sYpDpZshyRx5m3IWygX5sTzOvUnWqvrr/wDJYH8SFfewNx8KC4Xx1ZmZChinUeOJ/asNirbMuvLrQUnFpVcSEIcK0hjuA3eRkNkDsPtKXFrAXFxSKsYpLpOILNNLhGJWQWZWUGwsqNmVjuyu21Ay8TcSLFOojnyukUgv3UpkyKGQ/ZItmKnawtTTi/DlxCBSSjqc0ci6NG/3h5ciOYpfhJhiVkwuMQd6gGa2iup0SeI8jpy2NLbD0V4vF4jDi2IZZIG8BnRSjxFvCGkTUWuRqNq7gplllibRcRCHjmC/dAAAPVGOVlPSrMHiwgfD4mRGK+EM7KGmhZbgspOrAXU25r50kw3CpTGkkMnc4mIvCCwzJLEjkRJMBuQuXXca1BJq5ZfEB1BJ8gNviT+tCY7FRFHR5IxmVlKs6g6gi1ifOk4xEskVsQyxO5IfuWP+kjZQEY6guzC55A6daVy8A4cImlGGWQBSQPGzudbBbm7XIIvsahI7Y7fG4eRBhS0c5KKrRghxlAALPa4UaXuee2tA8L4bh8FI5RnAbKgDuWVSTciMHYarf3VXhopVULh4osLEbE2UZzte67DS9r3286Fx5igUSSO0stvAWILEnmqCwtfXXrRJehG/UYz4xmksouEJYufYDEWJvzKjS3voDHiNJe9lZyQO8bX+mgTRLDqSdANyL0uM00qqqqI4LKSZCc7G5LZksDvY66GvmljiuxYsTluzm/siy+QteiUkNhOC4o0qs0SGMZTkzqUUfdGXmb6k202oaLAxICW8ZPiYvqub7TAHa9A4zjhOq7c2Nwv+azfFO0cY9psxGw5f9I/emKQGzXzcXGyC+m+yjpr8qzfGu0saghiHP3Rt8OdYziPaGWS4Byr/AD4UrVCTTZgF0OuJdqJZNE8C+W/+KTBCTc3J86JihFExxCnKUgGwNIqvWGjViFWpCKbKBYCsNWrCaYRwiiUiWmzCYLYsSA1euEamiKoq4MKasc+4Dph7IzMFUFmY2VVBLE+QGprXcA+jXEzWbEMIE+77Up93sr77+leo8H4HBhVtDGq33bdm/Ex1NHu9qTl61v7eCYw+4o4D2XwuDH9GMZucjeKQ/wC47DyFhTgmqGn6VWz1RrJt7ZYUaL2eqWkqh5KraSlPIGpLmlpTxDBNLJm72SIKmVTGwBJY3csCNtE08qML1Wz0t5GEoFHCMW4lkw+KytOACrZRlmiUaMB97UkjzqpiMBJddMJK/jHKCVtA4/8ATbQHpRXHeG9+gytkmQ54pOaOOR6qdiKp4VxJcXA4lTKwzR4iI/ZYDxD8JGoPyoHQaRZ2iwJkQSRnLPFd4nHOwuUPVW2pXjeJiF45Xv8AVMQY5SbX7qWwIDf2Mch9VPWl3DOPS4UGCaGaVUKiF0QtdWUMqO3MjMq35WPStJBhQsKwuAwEYRgQCDYWII5ihe15JLJ8SsipkYMHYWKkMCF8bHTyW3vpP2vlMapOJ1w5jzJnMfeswksRGqc9Uv109aowuBwuDlkmRRH4MhIzMWJIdwi67eAaedSl4n3qZ4lYsHCoQAcocASMCDYMAG1uLVyRzM5BxOHGBIlwhxON8LPLJGIlUhgWdmuSq8gtvdWiHFooF7oytPNmOYLlMmZrlyFGwBvoLnlQs2BEakvKyxEAvElrvJckeM6sbZR1JBNxehIMW2cPHGuVQVjUAixveQyPtcDu1zXNzmt1ovIIXjuHviu77wGBEJsoN5SMtrXU5QLX0N9tqGwfdQBn8QcFm7gHMymQ2jBX71kIHIXNL+LyyENLNMBkGkcHhB1vl7w3NiAL6cqpbjkQC93lVGDAkeHVTYAH7VyWqdHDXE4yZ/ayQx3BIvmlYfaU/ZUHyJ0pVNioYfFoX2ztYtc7hSdr72FIeJccck5bBbe2/wCy7mlGExHfzhEJLe00h1yKLBmVeXLTqRTFOltg+XpGrw2IxGLJ7lSFvYyPcAE62C7sba8tK0eD4PhcIgadvrU+5zeyp/tTb30FE4SEKpyra2boNzYjcm1yeZrM4viZkmyxmyjXO2oRQNZHPO9qFZl/iP8A+Pr7jX47tFmsiqi5tgFDMfKwGvurC9qOzyzMMkTpMx8NoyM7fdKgamnvCXaXwYa8cZ9uQ/6svV2bdE/tH+KdrxpMLaHBr3mIcWMp1djz/An81pirfOxblrjR5qv0Y8RCZ5IljFr2kkRW+F6TY3hckByyIV6HcH0I0Ne+cL7LiQ58bI0sjDa5Ea+Vx7Xv08q+4t2Bw0qEKuQHmht8QdD8KtKb8lVuN6bPAI0ohQK2vGPowxUVzCyyjofA9vU+Fj8KyWLwUsJyzRvGejqR8Dsfcak4gqirQKqDVYDRJkFqtUw9U564ZKnvZ2gkSVLvaCM1c76p72dpH6vXFhhcXB2IO4PShZZrMCTodPQ/Kqppdb/H0/xVUxBFqy7yNlqYDS9qrZ6BweI3Q+0u3mPmKud6FZO5bJ7NPRNnqBeqWkqoyUDoJIvL1AvVBeqneo2ToJMlZvjfZ6CV2mJkErtGvhcop1VQCo0Itckmm8uIyqzHYKWNtT4RewHM6UgTEY2XQImHj5NI3ezZSOaDRX3+1zHSpWyGaLF41YwWZgiqpY3NgFG7elZ5OMTzIzwqsaEnJJMrZrEDKEiGrkm2+l2I1trWfquGLtJIC7eF2mbMzkf1LBW0OjLoo00rmPeWcIV8C5yTnLK9hbu2KWvvmOW42W+5FEkcwQ4iJxNJimaUQE337pWN88axrozAKLi7AA8rmq8Xx2RoyMPCYxlBErZREpJ0VF3kcmwFgRe241qcPA8PHYlc7Kbgvrb8Kjwj1tc871HHcXRXCEkuRcBVLEW2Jt7N9hRcAklgYon1lyzLyViFJ8JJc7k3BG+opFxXi7q6LHIoQEjuhGQhA0VUYLe1iSd7FRyve3iOOa5BZI1I0B8Uh08RtsOY57b0jbGMxKxLrsWY3JA6k7DypuPHVvUrbBqlK22DvHk1dgoB/wBzaWJy3sLm+99zoKVY3i4QnKNds27H9lHlTKfhTHV2LH+aUsxHDgOVac/DcqW6Kj6mfEiDF493JuT+9bHsdhcka6DPLZmvp4b+AX6bn3is4+DBIFtyB8TWw4S17tpbax1TSwAPuFqzevl40pNH4elbde39/v5jHtbxJVjCLcMdhbltYdSfKka4clhhgfEbNiGHU2IjHkoI99qpfGLLOXIASFS+W5I8PsAX19q2lGdmWNmke5dmJJ9b3N/UiqS+iS413VwaPF4sYSDwrYNoq7k9Fv6nXzPlXOAxd2TK9zO3tHoPugbWGlK4pxNiLi5igAAB1vIeY621PwpoXXr8dvf0oVkc/mc8aa/A1OG4uRzBOl7Ej002pzg+Mjn/AJ/SvOu8IO23O9FYXHsOdwOR/nWrmPqmipfSyz0+PGhuh/XzuDQnGWwojJnC5DyIDZvwqdDWUwnFQFLtfTRQTu3yGlY7tLx0yOTmzefXqQOVuVWH1a1rXJWXSNPyP8bicBGCIMJBGL7sgkc3/FcD9qxnE4oXJyLkNrgj2T5FRp7xTDgHDmnbXb9b9OvuraYXsbhYrTYl7ouyDRW9Tfb9aFO65JczPDPH0VmJVVZiNwoLEethVclwbEEHowIPwNe5ydqUVe7w0ccSDQEAKB8P1rLcWxqTKQ6tOOdkZwvmGA0I8qY8qQCxNnmdctTPieA7tvCbodr7jyPnQojpk/UtoW009M/TbtQrNbT4elUQSFlDX0IBqMzVjt75L6nRRi5CpDDcH+CjhKCARsReluJbQ1DhWIuCnTUeh3/P9aXL1WvcZU7nYyZ6gzVB2qmWSmC9FrPVLPVTTUPJPUpE6CDLSOWfFSl8pGGRXIVioeSRRbxZSbIpOa3PaiZsTakPGePGMEKoZhbckAFvZJABJ32HT1psoChnhsFFEFFi7Lf+pJ4nJZi7N0BJY7AcqFx/GMjZQjyHKWOUaKBsCTpmJ0ArP4TizyD+o+uvh8IFr2B7sWLG1j4mG58NVYiUK+dpGtra58Rv9qy2sTyAAAv1o+33A37DXE4h2AMz93teOI3Yk8i+9vS3rSvGcU7pWPhQAXsNWIA3Y7n+a0CVLWEaCMXuDa7X6j7tWw8HLqyEXzKQzXJYXFr670SleoLfsZ7E8cMh8K5R1+0fU19h8YRT+D6NHP8ApzW/El9fcavX6NMWDpJCw/3A/C2lavTdTixrSaRTyY7rzyKo+JAjeuyTqaZt9HWNH2I2/C+v5il/F+zeKw6FpYJEQbubZfiDWnHXTS+5P/ZVeBr0YpxC63GpBphIndwEg6kHa4vfkeo8qzjuyuLnw3F/S9M+I4/NHl5HUCvP/E6eTKtLRs/D2ox1sVpibRP955FX3J4rfEitPhMUq4ctzsP5b+bVi5JPAo6Ox/8ArTzHOPqsYHtEDX8VVMsJ6Xux+HI1t+y/v8jbgjBYhc5WYljyuW2122tTQ4lgObfD8jSRZQLA3FgPMaelWR4nXcEeW3wqrUbey5NJJIdwYj7pIJ5N1oqLEa2I1tv8qz3eg6/z/FG4fFFQx3y/v/ihaaC4YT2h4lkQAHf8gf5+dIOCx97JZtF3Y9B09+1B8Zx3eSX5fLlT7s7CFj1A1OYny+yp605/RHJWX13pG44G8cIzchsBt5KPdv5etAce4xmHtXdv+kL5jzqiXFZVJJuNvjuRWZwrd7IzN/pKM7/hGyjzO1DNulr0QVQk/wARrhFXL3s3sX8EWoLW3Zv7P1q3iPaZiuUGx5BfCo8gBSjH44yHMNOQHIKNlHlWfxk2oIOh/L/tVvHTaKmWEmMWxpkurG/NSdwenoRUAKXRN4h6/rTjJV7pltNFTO+Uz2Tg+JIQoeRuPQ7j40VJNSuFcrX5bVZLJWFje5NKp+olLNS7D4nJKp5XsfRtPlU5Jd6Ak1vS7HRPoaV5qGkmof6zdQfIULNixVlCO0KeagcRi7UDicb7qzvF+0McXtNr0GpPupkrfgil2rbH2Jx461l+NcSXN42vpZUW+Yg2zAgHW9hqdLUBC2MxniiXuov+Y+lx5E6fD40ZgsLgMIM0+IWR76hbyPf0X9zViY0VLvfgowEMkhGVMtttrj00staHh/Z4nU7/ABJoL/iDhYxaLDSsf7yiD4KWoH/iZihIGSOFEFrx5c2YcwXOo9RR9t+iF7RusP2fbLYC3ra/upvw/giJz1Nvy5Up7N/SPg8QQs4+rP1fWM+jjY+ordQxIyh0IZTqGUgqR1BG4pFKk9MYtehkMf2w4dhcytPmdSQUjVna/MHSwrN476WlFxh8MW6NK1h5HKnzrG9vMHbiOK/92/xVTShYNKsTgnyKeRmqxX0m8SkBAeKMH/lx2PuZiSKy2OxsszZpZJJG3u7FtbW0Gwr7LXxWmqFPgF035AsQ16hJNdRVs8dtRQEoNRkXcTFdpDNpbzrX9nuy+Jxyx92toxa8jEAabhAfaP5Ui7NcHfF4hIlGhN2PRR7R/b3170uHWCJUQAWUAAcugFV8jS/0Pwp/qL4eAfVBrh4pEA1a/eNfmX5/DSlXHOD4PER50Hcy9U0B9V2NNMVxA4dNWOc8h186xnHMaQwkU6MdRyv1Aql3b+0vJetCFnyuVN8w91/MeVESYoCPfUm/7ClnFMRdg/nl/f8AnrVuK/0lt0HxvemdvjZ3fxWhXnzP6n862/DQEte5AubdLAAadKwOF1cet62mExORST91QT18/wA67qV4SI6NrbbJcbx3JTp/N6ogkCwAKdZDmcdANFB/WkeOxGZ9DubfE2vTV5v6hA9kWX3DS9csekkTWXupshKSDbr+tLMaNPz+dPXwtx6H/tSriMdgf5vcU+CtkewXBm5Hr8q0ZWkPBYczged/h/BWqWLTatfo8e5bM7PfKR6iw0PoaVNir03nXwt+E/pSFlry0cI3pSZKJ7k+lV5ta+jYXtfX8veaX8T4rDBrIwv90asfRRrXJd64GcJ8jB5bC3lSTjXHIoBeRwDyXdj6LWQ472zme4gUxL942Ln9l93xrHySMxJYkk7k6k+pNXsWB6+opZeqmeJWzRcW7WSykiMZF67sflSWOFicxOt733N/nVcD2OtGxMpq7EylwULure2zs/eSe27N+Jif12qK4Wjo7davUelOnQtoBTCUQmCo+JfKi48tPmEwG2K1wNaXsr2qxXDwyRZHjbXu5ASo6sliMpPOhlivUWg+dNfTzS5AWRpgvaPHnE4h5ygQvYlQxYbAXBPptSwfz1FM54P8fKhTH+f6ikvF28B92+QfL09a4y/OryPn86u4fgWmcIlhzLMbKoO9zS6SlbYU7b0hcy/zyNVRcOaZxHGpaRjYKP1PQdTXomH+juORLrjo8+tlKNlPvvWy7M9ncNw+MsLSTsLM519w6L5CkVc62mNWOt8oC7Idlo+Gw3ezTuAWP6AdFFC8Y4xluQLtyonjHES12Y1iuI8TuSE1PWs7Jfe9LwaGOO1bYHxPFyOSzfn8qT4qZiMpP85UW4LG7HX41GXhzSLljBvzOx91FMA3k9jOYuQZ7E7frTKJrxNry/Sgsf2dxEZ1Qt5rr8a5w+QxkpKpUN1BH60+pTW0V4yPemL45MrA9DWrj1gLjbTb0FZTEx5WPMda0PAMav1aSNtw1x6EfMfnQ552k0H019tOWKoGvKo5Fh+tH4bEam/U0nkktJmHJr1bHLqaNyAr8o0j8U0HoPyNBYzGhxelhl0Hp+9ReXQAUUwDVjng0oQE8zp7v5+lMfrxpJhFNhTFIdK1sTcypRSpbe2eu8Z47EilVOdzpZdh1ux2rKScSmY3AW33bG3x3vWnxWBD7jXrS+fAZeVq80sS9TfVJLgz2N4pMVKgKnmoOb4k6UiPD2Y3sSTzO5953rbx8KzHa/uq6WXD4c+LxOPsrrb1Oy++mJzC0iFjrK9LlmRwvZKSbZbDqdB+e/up/g+wWFhGeZlJ6sQqj0uajjO0kzaJZB5C7e9j+wFJsRLI5zMSx6sbkeQJ291C8/sW8fwi3zbS/f8A8I8f4Lgr/wBPx/hGnubn+dYbH4QxscqsF5X1/OwrbrbnUcSbj2QV6c66eotMtX8H6dxpN79zBJiSKvTGGtHicBC+ygeXOlOJ4LbVT7qsx1UvzwZef4PmjmWq/Ilh8Z50fFiBzrOOjpuKsixZHOrU5PYybx1L00a/C4imEdjtWQw2OpvhMf51fw9T6MrXj9hliIKBeH86Zw4gMKqkS5AA15Ab38qtUppbQpbXArki+fzrUdkOyk04Zv8ATj5Ow39B086edmexe0uJGm4T/wDXyrS8U4ssa5EsLaADYVk9Zlxtdpe6abT7l5MDxKOXAsFZgy7Zh+tuVWYTj5a6k62uD18jVPaTiClGzHcG56VgsLxOxFm2P5Vkzj3yjTvItJUarjnHFLZWYDyJsB5seVU4HBd//puri2uQgn0te9Y/i8/eSOV2Jo3sZgS+Nw42vKuuo035Vcnp1M7KF53Va9Db4LgM17FSVv0sfca1vDOzyADRgfPf41vIcDYaCkvaHtFhMHpK+aTlGgzOb+mgHmaV23fhE90oXHgSMfHqa7N2Xw7LZwjeVxakC/SQCxvg5sl9LOt7dSD86ZYb6RMBtJHNF6pnH/xJqX02VeUzvmw/U8/7Z8N4ZCbZZY2uR/pSKLjmCQAR6XrEkYcXySODbS409D1r9Fvx3hOKTI88Dq2hSUW38mAsayfFPox4VLdsPikiv9nvFdL9PEbge+jnjitoGvdHhbG9dVrVu+0fZDD4VsizCaQ2PgAyKP7mB3PID30k/wDBk6Ee+rawOltCHemI8xNF4SK+/SmacEHJj76Ih4M42IPv1/Om4+npegNZEcgTy6URnarFwrj7J5dKvEXUGrsy9CW0et4rFwxGzyIp6X1+ApNj+1EKmyKZD1vlX42ufhWTKddKpZV/mleTdtnucfw7HP3Pf7f39RhjuNTS6Zso+6mg99tT7zSwgc2/euu19OVRy0HJemZlalaPs/QfHWuFyd6mFq5EqUS2ygVaqVcEroWp0RsAnwYPkaEkhI31p0VqiSOuZyehDiMLcai/60nxPDeY+RrXGGqpcMDyopyOROfpceZcmIaJlqcOLK1qJ+H+/wBaYdnPo+kxbBmBjhG7cz+GrmLO6etGD1nw1YZ7t8C3swJsTII4kLHmeS+ZPKvX+B9m4sKO8ls0ttzsPTpV+Cw+G4fF3UCgW3PMnqTzrN8e4+b770/J1FKe1My4wpvY44zx61wprCca4/lBJOtKeM8fCg63NZB8UZWu50vtVWMbyPbLF5FjWl5L+J8SknJte1V4HhkjHY02wM0a9K1XB8bE2mla/TdNirhszs2W/JmYOBP0rTdlOGCHEwyyXyo4Y2Gth0FN3xEai5IoSTjcY21rRrBilaKiyZH4RueOdvGdCmFiZGNwXe3hH9oHP1rD4XhNiWc3Ym5J1JJ3JNDNx7pao/8AjHpS8WPFj+0m3kryPFw60Li+Do9L14saIj4tT9y+BXZa5FuI7OuNVAIoGTh5XdSPdWqi4qtFLjFO9qH5MvwF8y15RiQlq+YeVbV4oW3UVRJwiBttKj5JPzvdGTijolKdvwIfZahZeEOOV6lQ0d3ywQa13Kat+rMNxXe7otM7aPnN6jko0RjpXe6FeM7T6VwAGOuiOjTHUSlR2kpgoSrkWp5a6KjRJwrXMtWgV0pRpEFFcIq0rUctd2nbKjHXyYYsQFFyeVNuF8HknNlFh947VrcJg4cIugzP1NNx9O65fCKHV/EceD6Z5r2/7FPBOySqBJiLdQvzppxHjIUZIxlUdKWcU4sWvc1lOI8TJuqa0x3MrtxmHdZM1d+V7/hBXGeOW0BuxrKcRxLm5Jux5UziwZ3Nyx9591OMF2UkcXciMHqMzW9BtS1LfgtY8Mpd2R6X7s8lxqvm8W/5UPqK90w/YjClSGjL3+2+h/2qNqwfavsY2FN9XhJNmt4kJ2DeVWYr0Zn5sMqm4fBjExBFE4fiBU3BIruK4YV536W2oWeG3sm4tr1B6GmptclZy+UMZOJs27GuDFHrSmuhjRd+/IOhwMUatjxdJVmNTXEVKo7Q/THedXJxA9azoxFWCfzo1kpEdqNIvEDRCcTrLCerFxFGs9oh40atOK+ZouLix61jkxVTGMps9VSAeJM3MfGPOiY+NCsCuLPWro8YetNXWMW+nRv14kp3qwSoeVYiHH0amP8AOnz1MsW8HsaIGu18K7avJn0crNVmr7VwoKholMor4GpkVA0LDJhqsVqoFXYdbmpTIfjZMRFjYAk+VaLhHZoaPNoOnzppwbARomYDW251oTi+NfUXq/OKYnvrk831XxG8lPHi4Xv6hWN4qkS5Y7ACsvxDil7kmhcdIbE3pGHLNrScmR35KkQpC5MQ0hsOdP8AhHZe65nuSfsjT4k0f2Y4TEUDkXb8vhTeZyNqbjwqV3UA8rddsg+E4TkOiIg6jVv+o0UoOyj4fuathhB3JPv0phBEBsKmq34OdPe6e2BQYRjvoOg+dEPw5GBUqCCLG+t6PjFEwxi9Co2A8rPHu0f0bSRBnhs8e5jPtKP7Dz9Kwc/CQPEp02vzHkRX6jkjFeVfSRwiKGVXjXKZDZwPZOm9utPXnTAl93B5QcGH6BhtbZv80uxGDINiK1ONwqqxAoaXDrIhzbrsefvPOjqe1fgdrubXqv3Mo8dqrouWEdTQzraltCyNdvXK+qDiQapiU1VX1F3M4vE9TWaha7U9xwYJasWagL1IMaJHDJMRRC4qlAc1MNUpk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https://encrypted-tbn1.gstatic.com/images?q=tbn:ANd9GcTQpARnTySq8orS6-ClZvlSrRRApkOUgU565sW5LCTAOFMtm3uv"/>
          <p:cNvPicPr>
            <a:picLocks noChangeAspect="1" noChangeArrowheads="1"/>
          </p:cNvPicPr>
          <p:nvPr/>
        </p:nvPicPr>
        <p:blipFill>
          <a:blip r:embed="rId4" cstate="print"/>
          <a:srcRect/>
          <a:stretch>
            <a:fillRect/>
          </a:stretch>
        </p:blipFill>
        <p:spPr bwMode="auto">
          <a:xfrm>
            <a:off x="755576" y="1628800"/>
            <a:ext cx="7704856" cy="3528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25"/>
          <p:cNvSpPr txBox="1"/>
          <p:nvPr/>
        </p:nvSpPr>
        <p:spPr>
          <a:xfrm>
            <a:off x="2123728" y="1700808"/>
            <a:ext cx="5040560" cy="3416320"/>
          </a:xfrm>
          <a:prstGeom prst="rect">
            <a:avLst/>
          </a:prstGeom>
          <a:noFill/>
        </p:spPr>
        <p:txBody>
          <a:bodyPr wrap="square" rtlCol="0">
            <a:spAutoFit/>
          </a:bodyPr>
          <a:lstStyle/>
          <a:p>
            <a:r>
              <a:rPr lang="en-US" sz="3600" dirty="0" smtClean="0">
                <a:solidFill>
                  <a:srgbClr val="002060"/>
                </a:solidFill>
              </a:rPr>
              <a:t>Legal Rights are the rights which exits under the rules  of legal systems or the virtue of decisions of suitably </a:t>
            </a:r>
            <a:r>
              <a:rPr lang="en-US" sz="3600" dirty="0" err="1" smtClean="0">
                <a:solidFill>
                  <a:srgbClr val="002060"/>
                </a:solidFill>
              </a:rPr>
              <a:t>authoritatives</a:t>
            </a:r>
            <a:r>
              <a:rPr lang="en-US" sz="3600" dirty="0" smtClean="0">
                <a:solidFill>
                  <a:srgbClr val="002060"/>
                </a:solidFill>
              </a:rPr>
              <a:t> bodies within them</a:t>
            </a:r>
            <a:endParaRPr lang="en-US" sz="3600" dirty="0">
              <a:solidFill>
                <a:srgbClr val="00206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childTnLst>
                          </p:cTn>
                        </p:par>
                        <p:par>
                          <p:cTn id="12" fill="hold">
                            <p:stCondLst>
                              <p:cond delay="1000"/>
                            </p:stCondLst>
                            <p:childTnLst>
                              <p:par>
                                <p:cTn id="13" presetID="34" presetClass="emph" presetSubtype="0" fill="hold" nodeType="after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0">
                                            <p:txEl>
                                              <p:pRg st="0" end="0"/>
                                            </p:txEl>
                                          </p:spTgt>
                                        </p:tgtEl>
                                        <p:attrNameLst>
                                          <p:attrName>ppt_x</p:attrName>
                                          <p:attrName>ppt_y</p:attrName>
                                        </p:attrNameLst>
                                      </p:cBhvr>
                                    </p:animMotion>
                                    <p:animRot by="1500000">
                                      <p:cBhvr>
                                        <p:cTn id="15" dur="125" fill="hold">
                                          <p:stCondLst>
                                            <p:cond delay="0"/>
                                          </p:stCondLst>
                                        </p:cTn>
                                        <p:tgtEl>
                                          <p:spTgt spid="10">
                                            <p:txEl>
                                              <p:pRg st="0" end="0"/>
                                            </p:txEl>
                                          </p:spTgt>
                                        </p:tgtEl>
                                        <p:attrNameLst>
                                          <p:attrName>r</p:attrName>
                                        </p:attrNameLst>
                                      </p:cBhvr>
                                    </p:animRot>
                                    <p:animRot by="-1500000">
                                      <p:cBhvr>
                                        <p:cTn id="16" dur="125" fill="hold">
                                          <p:stCondLst>
                                            <p:cond delay="125"/>
                                          </p:stCondLst>
                                        </p:cTn>
                                        <p:tgtEl>
                                          <p:spTgt spid="10">
                                            <p:txEl>
                                              <p:pRg st="0" end="0"/>
                                            </p:txEl>
                                          </p:spTgt>
                                        </p:tgtEl>
                                        <p:attrNameLst>
                                          <p:attrName>r</p:attrName>
                                        </p:attrNameLst>
                                      </p:cBhvr>
                                    </p:animRot>
                                    <p:animRot by="-1500000">
                                      <p:cBhvr>
                                        <p:cTn id="17" dur="125" fill="hold">
                                          <p:stCondLst>
                                            <p:cond delay="250"/>
                                          </p:stCondLst>
                                        </p:cTn>
                                        <p:tgtEl>
                                          <p:spTgt spid="10">
                                            <p:txEl>
                                              <p:pRg st="0" end="0"/>
                                            </p:txEl>
                                          </p:spTgt>
                                        </p:tgtEl>
                                        <p:attrNameLst>
                                          <p:attrName>r</p:attrName>
                                        </p:attrNameLst>
                                      </p:cBhvr>
                                    </p:animRot>
                                    <p:animRot by="1500000">
                                      <p:cBhvr>
                                        <p:cTn id="18" dur="125" fill="hold">
                                          <p:stCondLst>
                                            <p:cond delay="375"/>
                                          </p:stCondLst>
                                        </p:cTn>
                                        <p:tgtEl>
                                          <p:spTgt spid="10">
                                            <p:txEl>
                                              <p:pRg st="0" end="0"/>
                                            </p:txEl>
                                          </p:spTgt>
                                        </p:tgtEl>
                                        <p:attrNameLst>
                                          <p:attrName>r</p:attrName>
                                        </p:attrNameLst>
                                      </p:cBhvr>
                                    </p:animRot>
                                  </p:childTnLst>
                                </p:cTn>
                              </p:par>
                            </p:childTnLst>
                          </p:cTn>
                        </p:par>
                        <p:par>
                          <p:cTn id="19" fill="hold">
                            <p:stCondLst>
                              <p:cond delay="2000"/>
                            </p:stCondLst>
                            <p:childTnLst>
                              <p:par>
                                <p:cTn id="20" presetID="25" presetClass="entr" presetSubtype="0" fill="hold" nodeType="afterEffect">
                                  <p:stCondLst>
                                    <p:cond delay="0"/>
                                  </p:stCondLst>
                                  <p:childTnLst>
                                    <p:set>
                                      <p:cBhvr>
                                        <p:cTn id="21" dur="1" fill="hold">
                                          <p:stCondLst>
                                            <p:cond delay="0"/>
                                          </p:stCondLst>
                                        </p:cTn>
                                        <p:tgtEl>
                                          <p:spTgt spid="1044"/>
                                        </p:tgtEl>
                                        <p:attrNameLst>
                                          <p:attrName>style.visibility</p:attrName>
                                        </p:attrNameLst>
                                      </p:cBhvr>
                                      <p:to>
                                        <p:strVal val="visible"/>
                                      </p:to>
                                    </p:set>
                                    <p:anim calcmode="lin" valueType="num">
                                      <p:cBhvr>
                                        <p:cTn id="22" dur="500" decel="50000" fill="hold">
                                          <p:stCondLst>
                                            <p:cond delay="0"/>
                                          </p:stCondLst>
                                        </p:cTn>
                                        <p:tgtEl>
                                          <p:spTgt spid="104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4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44"/>
                                        </p:tgtEl>
                                        <p:attrNameLst>
                                          <p:attrName>ppt_w</p:attrName>
                                        </p:attrNameLst>
                                      </p:cBhvr>
                                      <p:tavLst>
                                        <p:tav tm="0">
                                          <p:val>
                                            <p:strVal val="#ppt_w*.05"/>
                                          </p:val>
                                        </p:tav>
                                        <p:tav tm="100000">
                                          <p:val>
                                            <p:strVal val="#ppt_w"/>
                                          </p:val>
                                        </p:tav>
                                      </p:tavLst>
                                    </p:anim>
                                    <p:anim calcmode="lin" valueType="num">
                                      <p:cBhvr>
                                        <p:cTn id="25" dur="1000" fill="hold"/>
                                        <p:tgtEl>
                                          <p:spTgt spid="104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4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4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4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44"/>
                                        </p:tgtEl>
                                      </p:cBhvr>
                                    </p:animEffect>
                                  </p:childTnLst>
                                </p:cTn>
                              </p:par>
                            </p:childTnLst>
                          </p:cTn>
                        </p:par>
                        <p:par>
                          <p:cTn id="30" fill="hold">
                            <p:stCondLst>
                              <p:cond delay="3000"/>
                            </p:stCondLst>
                            <p:childTnLst>
                              <p:par>
                                <p:cTn id="31" presetID="9" presetClass="exit" presetSubtype="0" fill="hold" nodeType="afterEffect">
                                  <p:stCondLst>
                                    <p:cond delay="2000"/>
                                  </p:stCondLst>
                                  <p:childTnLst>
                                    <p:animEffect transition="out" filter="dissolve">
                                      <p:cBhvr>
                                        <p:cTn id="32" dur="500"/>
                                        <p:tgtEl>
                                          <p:spTgt spid="1044"/>
                                        </p:tgtEl>
                                      </p:cBhvr>
                                    </p:animEffect>
                                    <p:set>
                                      <p:cBhvr>
                                        <p:cTn id="33" dur="1" fill="hold">
                                          <p:stCondLst>
                                            <p:cond delay="499"/>
                                          </p:stCondLst>
                                        </p:cTn>
                                        <p:tgtEl>
                                          <p:spTgt spid="1044"/>
                                        </p:tgtEl>
                                        <p:attrNameLst>
                                          <p:attrName>style.visibility</p:attrName>
                                        </p:attrNameLst>
                                      </p:cBhvr>
                                      <p:to>
                                        <p:strVal val="hidden"/>
                                      </p:to>
                                    </p:set>
                                  </p:childTnLst>
                                </p:cTn>
                              </p:par>
                            </p:childTnLst>
                          </p:cTn>
                        </p:par>
                        <p:par>
                          <p:cTn id="34" fill="hold">
                            <p:stCondLst>
                              <p:cond delay="5500"/>
                            </p:stCondLst>
                            <p:childTnLst>
                              <p:par>
                                <p:cTn id="35" presetID="17" presetClass="entr" presetSubtype="10" fill="hold"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 calcmode="lin" valueType="num">
                                      <p:cBhvr>
                                        <p:cTn id="3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UTExQWFhUWGSEYGRgXGBwcIBwgHSEeIB4fHR4gHikgHB0lICAdITEhJSkrLy4uHB80ODQsNygtLisBCgoKDg0OGxAQGywkICU0NSwtLDQsLCwsLCw0LCw0LDQsLDQsLCwsLCw0LC8sLCwsLCwsLCw0LCwsLCwsLCwsLP/AABEIAQ4AuwMBIgACEQEDEQH/xAAbAAADAQEBAQEAAAAAAAAAAAAEBQYDBwIBAP/EAEYQAAICAAQDBQUFBQYEBgMBAAECAxEABBIhBTFBBhMiUWFxgZGhsRQyQsHRByNSYrIzcoKSouEkwtLwFRZjc5OzU4PxQ//EABoBAAMBAQEBAAAAAAAAAAAAAAECAwAEBQb/xAAuEQACAgEEAQMDAgYDAAAAAAAAAQIRIQMSMUEiBBNRYYHwBcFCcZHR4fEyobH/2gAMAwEAAhEDEQA/AAcnWqNRyCMw8uSr/wA2CQAXlryWv8zf74z4XFpYD+FFH+Ym/wCjG6GmYfzD4An9McPZ2Pk+arS/N1b3M/8AvgrKONR82ev8i0PmMC5GPwRKf4FJv+RgfywVlo6EZN3qYn3P/vjMVro9GyYlGylFPvjkSvrjKdjqkToskY/0IfywSq7wjyhv3kofqBj5mI71P/HR+Ghf1xkA1nQHur22DfAhvyOMpY9CSAfhY/6jf54KzS2kbfxKR8UJGBeJNZKj8ZX5aCfleNECyA8acmGZR+N3A25fu9X0J+WG2ZbVGVA3Givih/MYR8Rz4jhdmFgT17u73+QHxwmyn7QIjKAUZUseI107vmOg8HO/xel4tHRnNXFcGk0qsuVYeBugVG+OsYEzcqRQBnNaVIJPqQD7+eNMubRVPVUX/KzfpjnHbLjJmlKA/u0Y0B1JJJPrV18cRoroaL1JV0e+Ndq3d7itQKAY8/De4HIfePywpyeanaQaHcvzG5+d7BfO9q54CQWQLA9T0wRmMxtoSwnl1b1bzPkOQ6dSWs9WOnGKpIv5+0uXRtPfBiAwtVYqLIP3hz5VteHuVlU0w3BYb89i5IPvBBvHJoOHM1Fisan8UjaRXmB95h/dBxa8L41lYkjiE+vTp8RVlsqxbqKAGwFkbDAOHX9MorxtsfZGNavSBqGjl5WfjucDcIXXFExZlZwTsxGzlGrYjkDQ9MfsrMTHGepZb9uk39MegQsyoNqXUPYBp+oGGONo0zErLDGAzanPMsSdiBz9nxvGrd5psSHeyLCnrQHLyN+4euB83GdG22kgD3lMbZaqXyXSPiAP0wOhaVGcebk1AFgwPXTub67H5Y9wZpmDnw+G/MdW9vIDn19MDZZSBGx6K1+0MK+V495YV349V+DC/qxxmkK4o+S58hQxTZjXP277j0x9WUkA6DuAeY6i8Y8Tj1RkdNvmp/XGgkel03RVSPeB6Y1KgNKjfKZeiL6uo9wDH/mxlClyHy03/V/vhjlEq9702b9gT8sfOGxjvK8lA99b/U4mnydDfLAIoiGrqEK/FLPzGGWVpgo87P8Arv8ALAUP3j5lWr26RX9RxrlG06CdqWz/APHqPzOGeTSNAdmYDcAL8e6xhxmfxKi8gSPcoUn5lMbxmg486b4AfoMLO+WVQ34nkGn2eC69uj5YMUaKyNY5f+GQk/dav8jsD8gcIOKPOykwV3kYBF0L1Wpq9iQFqv5hXLc7j+Z0wKBf3Hk+Cy7f5iMBZzjkEQZWbxO10BewexdXVgA+/Dwe17ho6blwiZn4z3kbZbMoYXs+IhqDd2UXUD4lHKzv1OJWThUwOkxOT6KSD6gjYj1G2LLP54SQMWVJ1RWY2TakudOnlIqgEWdl2PPa4dZGA0hjR5izXwx7PpXGUW4Kvzo5deEoSqR0j/zIkcccfeIZFipjqFB1iTqOZLlh7VOI77ICHKyoxRdRUa7qwvMrRosOvnhp2WyeVkyuYZ0JniUsPGwVhRrZSDsRR36jzwEM/SsqRRJqFEqpJrqNTMxx53qI6MG453faj0vQLVkvGqvIurHuJqINA1vR3HvHXH3Tj8Rjis9jYaLG8rE/eY7kk17yTsB7cEZfgk8n9nGX/uFW+hOBAMbyZWWKmKSRnoxDL8DjWLKPwV/ZzLyxxKJCN2NAMDQUDbax1P8A3WG+ZW5xXMIo+LqcT3Z3ixdCjEXGGN/xaqF+0EC656h1smhDD7RJ6NF7KDNiq4PF14yU3uNeJy6EmNcirV513TV8Lx+ifev51HzT8gcbzwarB5M6/wCkIf8AlwM4oq3RndvcEkA+a4y4Obo2hS0I8mr88fFX9+R0ZUH+W8FRJX/yOT/hU/7YGgyzd6WvkpIH99Nvmp+OAL8nll1py5rfwA/TDHKx+BB5KPpj8sYWK/IE+7BEC+FfYMBk5MW5XPBYXauQuv8ACu31xtwoESSg9DXvEcd/M4Ey+QpP5SbPxsfHYYPyEZAlc9Xc+4CvyxJ0dLrIHnotJTzJIv2IB+Qx84oARpHJi6+4hIx9RgriSFtD/hDFrvboB8cesxAHUOOgB+Lhv+QYZPgy6Ms6jW6pWrQVW+VlAAT6dcTs7BMzDEu6wxITsLrSTZJ9o+J88U4jIaX0FD3Bh9cT83DdU00vOlgjr290fL+H88Ugx4PORVxjjCkoZVkBCt4ClBie82JavCdQugeR9uEDtCYrNmY7k+KydRstfh06aqt757Yo89k7RVsqHLAlWIUamfu9S8mBGkE1exJO28g6kEgggg0QelcxhJ2ev6SOm14nrLysjBlJDA2D/wB/TGfF8iFCzKumOW6A5K4++oF2BuGHowG9HHpcHcQj/wCBQde+Lj+6y6b+MbD3Y6fQako6qS4Yv6npRlpbqyj92aybxrPLIpjjaCSMM/h1swGkIDu24BsbbYX6cG5wkiJibBhjq/5VCn5qcDVifqtV6mo2+sFv0/0y09JNO7yeCMeaxqRj4RjmO1xPCLZAut+Z2r9MFok8P7xSwW/vobUnyLLan2HHvhsKt3mvksd2OYJdFBrrWrl1F40h7/LESxsdJ/Gm6N6H/pYAjywxCazQXw7jWtljfTHrIDPFGilvLWNPn1FVZNHGuQ43K2YCsi2WAah4vCSdzdGt+nngfjHEZUcUdJZA1FVLoWFkByuseYN3RHXGfD51yoZmXXM6EKLoRhhuTW+sjatqBN86DKTRyS0YtN7cs6BBNtfPSt+0kYFzkn3APwxsx+E+FnZTjDShgVC6Cotb3u65kmxXn9N2GbStbf8AosPlP+uKrJ5GrpuEnF8jRz4h6tMfjVfXBAI7x650nTzDjb44EzR8ZA/DIvTkHeJT8rx7yeaDTKB+JFP+oV/UcLWDnawFn7jeXirBUS7DCvmvroP1b9MNMufCu3QfTCvBOSwSf7R853OR0rYaR1UEHfbxE/6a9+FrcSduAl9bB1pdQJB2lA58/u4K47k1zvEIco5PdwxNI+k0bY0B6fg+JwqTIyHI57Jwo7mPNUqgWdNiv6L9+DFLal9zorBX9oiRwqQ2bEA3ve6HXGnYuzw/LE7kr167n/fE9xDP5p+H5pczlzCqxKFJP3jqAr6fHH7sF2zh0ZbJ6X1/cuhpuyb53y9MK4vZ9xayXTwUCa3PP4k4DykAKt6ugPuCDDeQbH2YCiGlXHLZSPbVn6DE08BTEWYyIIZiOcij4d4a/wBeFHHuzomdSDpdywsDnVaQR1NBt7vbrirzsfiH8JdTgfiEf7+KgPDKB8VZdvjit2X0tWUJXFnM34fHC5EsgfTXgjDW17jxEAKCKNi9jyx4fOLLr71Wpitd2wXQFDAKAVI00flzw04/wkiGGUWTpIb2XYPuv4EeWJ5TgJuErR7+ioeo07nn5N806VGseqkUrb0DuzN0P83PA4GPpGPoGFk3J2zq09NQiorhH6sfNOPWPyoSQACSTQAFkk8q88Ao0FZMVFmGPVVjHtLqw+UbYEgzDxkmN2QnmVYj6YY8UAjVcuDZQlpCN/GaGn10AV7S2FZGMRUVJN/JrkmbWSql5D93bV4r+9XU1fO98bpw4a/+IlWME+LfvH9fCt0f7xGACMeocuzmkVmPkoJ+mNZGcO06LfguYy6kpC6lNVoN9Z8JssCASxPlYqqoDDLizjRIV3uJ6r2sK262SMReU7OzroklBhQsAGbZrJ20rzv1ND1xaQoHK6gPGshr+USSEV6bitumLQfZ4nqtOMZWnfyNm0q071fhaQj2cv6BgTheXC5sDqI9IrlQ0/mMFRre5/EoT3Ux/wCbH3KimjfqQPmEB+pwTgb6PUS13jeUZ/qlODssw0L7BgGMbuOhsf8A2HB0QsA2MKycxRwXs+YsxLmS5dp+Y01pHOgbN8lHuwIO1DnJ5ycKoaCVo0HMGioBPt1YquS+wfTHHGySNw3M5rW+ozlQoc6CCUO69TufgMTh5Zf0OhZ5LeLjUzZ7K5dtJSTLrK4I/FTnb0sDneDs32jMebnh0ApDljmCRzOn8New4nM1nkg4vljIQqfZlXUaAFh6s9Be3vxjLmVlzHF5kYMoy3dhgbG6gbH2qcPt+nX7gaQ1zPb5GyMmYRaZZBGEY72299egYj2emNO33GJIshC0bFJJWTdenhJb29B78c9n7H5hcuMxY7loe/JsivJCOrU1j0vF7xDJjNZ3IwOhaGKAyOCDpJZQAL89gfZhnGMWmjUjLgnG3fg88pe5Yi410Luwwvb+YDGMnaotwxc0ld8kio4PLUL389wdXu9MJ4f3OU4vlgD4JV0j0aTT9APiMfOK9j5lEH2dHaKVInmUcldFFk9apifaW9MFJX9wqjovEcmoCIByVq68wg68/wDc45/x/s+iOO7YJq5I5oWKJCuduRBpq51ZN46fMlyBulED4k/8owp45wxJ4xG22oimq9JOqmHwHtG3XEbtHT6X1D0pLOOzlWay7xnTIrKf5hXw8x64zU4OeWfLM0Wsij927U310nY3z5Y8ji8gN+AHzEUYPx0XgH0sZSecf1/weMtk5JN0UkDm3JR7WPhX3nB2XzaZY6oyss38ZB0J08F0Wb+bYDpfPC7NZ+SQ3I7PXLUxNey+WM4p9JsqrdKa6+RBHuOMGS3Ly/oFniROzRwkeXdhfmmlvnjLPxKFR0BUOCdJN1Rqwf4TuBe/hPPnjReIRAbZaLVd2WlI+Gv63j9mOMs7WyREVWnu1AobAAjxAAbCiKxiWU8KvuLyMG5pcxopllWMdNJVPbQAW/XDPinZplWJ4iG76MSLFfjAIBIA/HVgeHf0whuSJttcbj2qR9CMYT3I6iuNBvZ1pe+VYtwSNakWmmxZcctIHMnli+yyjwhOSxsq2TemmK3e+408/PCPJyzSJC8xbewVJ2YA6lcry1HxDVW4XFaN2bb7rFfkg/XFVhHiet1N06rg85awBZG31JYfljyp/sx5ED4BDjTJJrCivxuP/jcr+Zx4hUXy/FJ8mAwTgfZ972pSOnP4iT9cb5ZzoX+6B8BvgQ7s7eTaBe33WZcFRqd6G2pun8xxmrBhCjs521jzkvcd2ylgasAggDcHc/pj9mu1WV1vl3i7zQ+kr3WpbU1daSPfiI/Z7xuPLzhWi1NKwQSC9S6iBVHYgmrrf28sPeyv2gZ3OPC8ARswwlEhOqg7G1AHkTz64WUEm8F3FJlN2l4fkZw4zIBOXTWdJIdE5/h3I9KPpgEjh+SyBljiMkE+kNRtnBugdRGw38O3XbnhZ2hzJOY4obNJlUjA/vUfzPxxF8Xy+YgysMbteXnC5hPRtJBX0+9uOR2PngwhaSsmlZ2d5oPsis6osBjU6H0hQpAIUjlVUK5bY34PnklUd26sqr+DcDlyIFV97liKzuUXNcQymVm3hjywk0WQC1VvW/QfA+Zw/wCyKZJkm+wgoC2mTZ9mo1Wo9L5DbE3FJCuqActFAmdnkWap5yB3eobUV0kKAW1bDmdrOKTNpTN6hv8AUAPr9cQnYzKZeGb7LmYQM6khkSQ2e8H3gUa+dC6OxrfewLl7dj0o17gw/TDS5GPol/sv7ov3Aqfm2MWQ6K/gCj/v448GbVmEHQF1+Hdn9caoTbA/iKn4BNsKGqJ3tXwVZVUVpYKCr+rM2zV+A+fQ79TfOM3lnjco6lWU0Qf++XW+uOt5uYNHfpF9f98AcS4AmYSQyXdsVYblbY0Bf3hf4T61Vk4LR6XpfWe2ts+P/Dl14+XhnxfgcuX3YWl0JF3U+3+E+hrCzCnrxmpK4vARlp0X70Yf2sw+hxsvE9P3IoV9qd5/9hYfLASNRB2NeYse8Yao8rDwZVN99QhLfC7X5Ywk8f7H3BuKy5o65/F3RVVcAD75HhIG17agQNtJ88UCtpk1aj3cYX8Rrxd2OV+ZPzxG8L4jmHligdSVV1IRYwmjcWaVRtyu9tsU0n73Lbb96VQEXvTIT8ACfdisOKPI9TpuM+Ek/gNyeWHcgyDxaELE2SWoA2eZO53ODMs+0ROxeSz8b/5cZcPgJy0KE2THGGvrsCflj9I5Dwitizj/AC6v1HxweTgk7D+Giq9Hk/1ySH9MDZD8O34nPzs/TBzLpY1yLA/L9TgKAUHH/uEe9sKifRpKgpgP4jft1Mf0wXkktL8yT8ScDybNXqD/AE/rj1wtj3S+8fAnDVgWXAp4FlcidTZWKMNE+gtp8QK7mmO+4BFjCzgeV4TnyxSH9595kcurbnc7PR3PME88Kf2bSSRNmUkDAyQiddXUbjV79QwD+yXJB82ZC1GOMsq/xavCT6qPrWFcavJdlFxfjHC2+0wu7I8jaJWRH1HuyKFkMNtNezFgnA4DBHA8ayRxqqqJAG+6KB5VdXuB1OOfdizmDmM00WWjmjfMEM7so0eIk1e52a69MdQDkCyPdhNTDpCSJnjXZf7S0OYhmOXniUKHVbGnfYixys9etEeQ/wD5dzmXy7JlcwJMxLMZZJpQF5rRoHVZsD54M7Y5gw8PndGZWCqAykgi2UCiNxzxOfsv4pnJWkMrM2XCE65P4wRVOd22u+dUOXVlu230ahj2a7FzrmVzmdnEsq/dVbobEWSQOVk0Bz3vDzNcQhSc5ZpVWV0VlVtibsbE7WSp2Bv0xGZj9qxGYpIVOWDVZvWR/EN6HmFr3jCP9qhMvEUWPdmjjVd63Ykjc7DmMMoSlLyA20dFz8ogZZJDpDOBf8PeaV+oHux74zxVctLl0YMTPJ3a6a2LaQCbI2B5154Q/tNVk4YiyNqfVGjN/EQDZ95BOEWW4s+YzfDIJgRPlpXSUHzXTR8jYX4g+Yxoxtbv5hcmXn2fVGi/xH5DT+mDRMtMmoXZ+Got9MaQpRjU9P8ApN453xWPKtxTNDNxSyABAndBiR4Qd9J5URhY+TH5LpEj1iMshcKbjLLZD0a03ZB+eJ/iXYRJSTEe6O+3NenTmLs9aFcsTPanhjZnin2eGlISNV1mqCxhufOwPfh/xzNzR5yHLfbVhAy6lpZFQhnGqydXItQ69MFx4yX09TU02nGRPZzsbm4z/Zh/VGBuuYANMa9mFGZimipZFkTyDBl+Rx0jivFp8sMlFG8U7z6z3reBWrTRFGqIb37YY5Bpnv7R3Wqn2hYsu4HMnqKO364Xb2dcf1GX8aTIzsNn8y8vda3aEjxWSQv8Pss7V6k1ttWcOym2XQ84neQj00kLf+dflhmYR3sajkLevLmBXlzOIbsjxppOM5kFiUkDqq3t4CoBA89Kn44aPDOL1Gupy3RVfjKnh+oQxMSAY1XWLG1IVP8AqNe7G0sVmL0lff0O/wCWILiHHWRuMR94wogxjUfDUgQ6d9vvDlgzjHa2XJ5lIqEkKxRakbnegWQ3PV7b6+eH2vohy8Fqj3Xs+l/oMDknWyjay/8AX+mDMhIkipJGbWQB1PoSTy86NYxZKzK/zd4PiQfywiYp8zG0hv8Ak+mNeEP+6H95v62xizhmJ81B/qH5Y+ZaI0a5amrf+Y4dfAs/+Ip4jkHXNo8a2v2RoGPlz0f6vhWFDcLk4dl8pmG0l8u5WbQbBilb2AmjVepxXwEkRjrZv3Nt9ceZ4e/aWJt1dQjewB7353bL8MRU2i7QjyfYMLvHncwgk8f7t9IN1vQ58xvi0hkUoN9qG5PoOfruMDd2salUGlUipQOQAvbz6D4Y4z2YZZnZcxNnKAGnuCzGzzvY1/8A3BSeplsSrOldvIXk4dMiKzs7JpVQSTTqdgN9gD8MQ/YXhmfEvcmOePLyKyyiRWVQGUi11V4rqtO/nthn227YzZaQZPLMVEKoGkamZjpBHMaeRFmtz5Y37I9u55kmil0mVIXkjkAqygumA29bFdcUipKBqdWIMr+zXNmfunAEQO8wYUV/lF6tXoRscMJOHxZvjU8DgGPutArmNKIAVPmDiryPahhwn7c6qXokqLCkiQoBuSfLA3bPtcMhLGFgRzImtt9JG9eR574CnNuvsC7FeYykk5j4ZmpQssUglilIsZiNQQBz++BzsnkefPDrifZ0HieXzqFQLKyKbssFZVI2r0NkfdGDc5nIZM9DBLCrkR/aIZDR070fUGxfw6gYZZwC1I6kEe3xH9MI5v8A6NyfYGJk9BRG/nqB+gxP9msu/wD4rnpSrBSFRWIIVq0jY8jWnpjbtjxdsnBFKgBZpFSj6hzfL0+mGMfH1+3tkmFHQJEa+Z2JWvMDxe44GatBf0JXiPDJDmeIZlUYSQNFNCxUjV3Y8aqfxArsQP5ceeKqcxnVzQyb5rLtl1CgChZ35naxuDil7KZ/7Ukkhvwu0Qs3dAEt77G3ph1DkkjTu41CIBsEFAcyar139+C57cBc6dHPu2oRm4fry0hiVW1wICWVfCAvhOxFeY5YouzBhKVl8vLl01EaZF0klgosCzYra76Y/dnu1+UzLCNSwkNkLIgBPXYgkX6XeD2z0bZk5VSe8Ud8RW2m16+04Lb4ozb4Z841N3Ec2YP/APnESL81DH5mh78c94bw5MpNwedQQ04PeEkmy4UDmaG0nTyxbz8Xyeak+yMySarGgNsdJ1HcHf7vL+U4FnzuRlEpZVb/AMPJWiGqOjVgdSNGxF8sNFtYoR32RXGOzEs0WblSGTvRnHKjQ1vG56CvEAaYHlzxj2u4bNmOIzJDE8lFV8I2FIo3PIe8jHTBxuJ+6VXP76Myr4WHhUbnlt02OME7YZTR/bxiwT94YZTkugxk07Rv2YyBgy8URNtGpBPrZJqxdAkr7se80tTxexz7zWJnLcdOV4nmIsw/7l1Lxk1SitdCvO2FnmVGDezWblmhGYl2MsxMa+SXpH5j2AYXa7szTTsKljKxg9dMYPtJa/mcGcPvQdx99/62xizainlrY+5GYL+WDshH4Pe39Rxm8GlxkFL6VFc9Sgf4nH6Y3yP9oT6fMhTgMblfV4/kdX5HHqFtx6kH/SB+WI1gryMOIP8Au5QN2KMFA5k01D54592b4FxLKo3ctAgkILa9RN9Pw+vLFwHuQEHkZL921/EYMmqlP935suCntVC8EF2y7HSzhcwlNmNCiZF5OyqoLJdUd6o8wB12P3sP2eSJJXLO07xlCpjZBGGqwQ1EkmvFyrF0Dvf8rj4Ffyx4zkhr117+zbbDe46o1t4OXLxeNuCjKBh3xk06Ou8mu68vXDbtZwA5/O5oiTQMpCgrTq1Eq70PEK+fPFPnOEQLmA4hjL7vehbtTFRuru2JwzaNVaQKoGsWx8zpOC51lArtEVwbN687w6RjzyFEnzGq/mDi6zZFx0fusCfZRxH5fsNB3ES5ljI0Ksti1Gm2k2AO5Grn8sNeE8NiykUkUSkeMMdydzS1v6DGmk3gyQu/aJA0qZeKNWdjOCVQFiFUEFtug1jf1wk7QxyycVzUsDU+VRZl2u9Cx2vPqC3tquuLLiOZdUYx1rDuBf8A7bAf6qPuONuL8cjysbSyhVBcR6tN6rFk0BZ6ivTGi2qSGTcci79lC1kb85WPyUflihzkzdzmG/hV9PsC7YRQZzL5PKRSRkRZeR1K7ufvi/xWwuielYaZvNxky5Z5ACISzW2mkIosTvQHK/XCyVysSWW2cKyAYyR93/aa10V/FY0++6x0XtBKwz/EWS7TJabHMX3ZPyJOKLs7wPKRr3uVjjJ5CRWMh8jpcnb/AA1hpFweJJZZwv72UU7E3YoACuVUAOWKS1U3wPPVtkt2cnyWWfKQLBc8qKVnCKbLLqYhydQHMUOXLHPs9nZIzxBgCY8zK8RYcgwkD/06h7/THTl4bkchJ3xSOJmPgZieZB1aearsRyA548zcE4eMlIW8WWZxOzhyx1ciwI+FD1wykk7+Sb5sWdn6ObyUTCwnDRqB/n0gjHvhnCMueK5mMwRd2kK0hjUqCQhJC1V7nfDrhPCIxIudUsS0SQovQR+CjuA17E2enTG44QqZifMxs7SSaFcGtIC6fu7XdDzOBuyBYsi/2sZQNNlSo8TqU+DDT/UcXMmXCNBEgpYwB7l5fT54Vcf7OHNPl5e9CCA2Rp1aj4CRzFbrXXnh2sn70E7eAH13IwG8JBbwl8GMeXIAJ5gKvzJONMm5C16n6nH3WT7AxJPoCcKV43CljvE+8Tz8yT0264CTYrtn5S3eR0OXP/I4HzIx7VSANvxFevQyL9axKw8f4m00kKQZZpIgC4FgCxY3Mgv3Ycx8Zdc/JFI4VBlhJoNUJLBNHz3PXCuLRfcOcrGdLgc+8ffflZP5jG8Wcjdu4DjvVWNmTqFBUk/PERF2kzsseREUkay5nvdRdRptGodDWwrlvtj724afKNlc3qUzmIwSsvIkrYI2HUsRsPujG2ZpgeWdBTLWg36c/bV/THxYtgSLOq/jy/LGHZrJjLwRwAbItE+bWdZ+O/vxj2v4v9lysk4UFk06QeRJYAXXTe/diWW6QjdM0ERaQE8wKPvEROPf/wCZvIbf5T+uEnB+03eZB88yDUmssimha1tdHmAuAOz/AG3hzcpy/dvE8gOmyCDQ3BI61Z5Ae+rpsln6DWVPENy4/D3TfHl9MYZaLU5J/EAfeBH+pwBH2ryc0n2ZJSZX1RgaGG+97kAdPPDrJp59UU/1YDuKyC8ALZYNqjJsAOPeTz9tk/HE5+0DISZ2ZctEygQRGeTVdWdkXYE6qDfHD3iebSBh3sqx6wBbMFBIOpufPmOXmME5FopRJNEYiZBoLqVOtgNtTD71eROwwybXkaRA8ZlMvCOHRKNTPJpUeZXWgHxIxhwzijTR8Qnk2ZcosPxpPmQTXriryfZAKmTGttOUdnAseIlw1nw8tjy8+eN5+yuXeOZI2aP7U6tIfvfdYvSjYLv7dsU3R/P5hUsUyP8A2STyDNlF/s2jJcdNq0n22a95x1k3RB5n/v8ALCjgHA4cmoSFT4m8Tk2zUGq9hsDew2+OGYlumra/1xPUludoSbt2iA/bIfDllA5mRv8AKF/I4wzHB5MnwWdZHBaVkYBTYUFk2vqSBuRt7eeLDi/B2mzmWmte7hD2pBOrWCCPTavnhJn+CSywScODFUhdXjkZSwMR1FU5/fQ+H2AHrh4y8Ugp8IzzuVmzeYTKLO0EGXgjaQoaLMw2HTavcKOD+6jgyGajjzLZj91IwZnDlRooLY6X9cbcf4ZmBN9pyZjL6BFIkllXA3U7dR9D8UXC+zEqw5sv3Sz5gCNUjUqiAkX91dr9BXhu9zjcrkyoS5vjsA4OmUR7mNalAbbxlzvVeXXrih/aPwlFy5zOqQSIqRqoYBa1b7AWTRPXywfnez7vw6HLoqGSPRq3H4TbhT5k+zngztVwv7bD3CSKlSBmsE8gRW3r9MHcrTXyHcrTQj4j2YEWQlGX7wvIsZlGqyQu7BfcSa68t8YZbP8ABdC+BBtyaNyfeaNn1s4f9o+HTzBFy84gFsXO5O9KoUAe3exhRl+xORRQshZ3H3m1FbPsHL2YaLTWWxU1WW/sF8EyRTP5qcldMwUKL38IUb9NzgHP8EWfOZuWaLXGIR3RJ5sFF0Ab57bisfeA9poMwX7sOsiKZNL1R0itiCfTHvsvx+XNlLyhSEgr3okutO9UQLsgD34jUk2ymOidl4M6LkIpcu04jWRpI4z0diV8QIrz5jkcUPa3hsmYyOWTLwODG6nuiw1Kqq6iyTvW3XD0cZgjzK5Qk97INQ2sVvQvoaU7frhqdiTfSvhf64EtR2nQD9rOuvL89/yxL/tDiM65bKK2kzzUTV0qKSTVi6sHn0xTobYkVVCvnjKTIxtIkjKC6atDH8N869uJxdOwM51lI/s2T4rlCb7ogg1ViQAA17APjj5+y/hCLmHeUETRojoDy0SLeoeZo0fK/PlX8S7MRSvPqLg5oL3lGtotFAbV05+pwNnuFMk2TkgIDRg5d9X4ogNrob6SL6AkjcY6N6aa+f7C0ye/ZrJmGUMMtG0LSMWn8OtTV1udRF0Nh1OOhRg2SOi6R6lbH1JxNcF7Kpk3Rop8yV1f2ZkGg6tjahaNDf3DD/LcRjZJQkiOyFyQrAkHU1AgGwfb64nqPc7QyTSIv9o0ynM5ING0q63YxoCSwBQEAdTSnbHzt6iR8Oy/2eNoQ06uEK6WU6XO43o3WGnHuzs82aimhl7oxBgh0ajZZyTua5EDHvPZOdpMjFKxmaOcyySaVUUtFdh7a28jiikltro1Crg/G/tnFMs6OdAy9ugJADAPYI5Giw+AxGDi0qZl5oWYM0pcVfitiaI/ED5YtOG9nHyubzeYjAMfdyd0o521FVAqqsEDfkBjfsV2E7txPmWDOhBWNdwp2ILHqRY2G19Th90YjQkoptj7jHbbK5eXunLM4+9oGoIfXcb+gs4G4p2iEecyjCQfZZYnY1QFgEhuV3yFevnjmvajg80WamUoxuQlWAJ1BjY5DnR5YpuL9mJ2h4dBRLBWEhJHgDsh3s/hsih/Dge3BUHZDBtNx88RfI5cbFpTLKB0CM2ldv5AT71w+j7Q5p8y8cOXV4Y5u7eQtuKI1bWOQO3PAHYzsw2Wzs7upEaArExIOoE89uoUUeXM4W9jOJ5VpzI2amWaWdyIATobWTp1AKQefU9BgNLNAlt6Hef7dJl84+Wkj/dqVHeKdxaqd18hdbG6HI4rVjF2Ov8Av+uOSZ7gk2ez85jUiPvSrSEUoCnSaP4jtyHpdY6sXCgKOSih7qH5jC6kUqrkTUilVEPH2h+zGSCR7KZ0Aajyick3v0AB9lgYFPGZVy0uajajmM5pWxfgAIGx9hGM+1HZmTMZ7MFEeu6EinT4WcBBo1Hazuef0wdm+ByjI5GBYyWSYSSjbw0WL2brYt051teKeOB5bMfnR7zyZz7ecvHmwiurTD90raF1EKu+5+OILj7sc1mDbf2r9f5jjqv2Nvt5zZK90IO7G+5JYNyrlWJxOx0j27tFqcljRP4iT/D64bTklyaM1HLBex+SihjzQZazMaMGNndCpKst9Dt8rxn+zqRwsdZxAhLXljp1E71V+IXs22GZykcjZeViykQmOSttalQNLc+pJ57fAhllOB5OIiZIlRk8QYFrFWPPfEZSWb7NtaZE9ouJMvFu/wB9EUqJqrYaQNQvlf3tsV/b+O4oHkDPBHIDOinmp2BO+9GtvX4IzwiSTheZLJUsk5mC7Hcso2r0v44PfsnPmgry5l4xIiB4V3Foqqb8WkmwTyPP0wW42nfGBTXtD2xTKQwDJqjiRbS70qqmqqwbuxVitOPcfav7Xw7MyrccscbKwU8iRsynn028qPtKvtd2RIghOXXV3KuhVjuwLHxDkNVkt79htRA7O9ns0uUztJ+8lVY0j1Lq52Sd6Xwk8yDz9LyjDbf1/cDM8r2ukmiyUPeOJlzCq5DMC6WALPW7o3/DfXHUDmPGnqjEbeZXENB2KLNkZV0xyRiMzKfxaCDsVvxUCPWhi0RbMJ/9P848LqOL4NC+zDtBxUQZd5eqISl9X+6o/wAxGIX9lneQ5yaKZGRni1kOCD4WFEg78mJvFN2jyrZloQpAjSRZW/mUEbD32d/TAXG0deJvOi6lXLFXIIsMQ2kEXZJOgbD8QwYJbdvyGSyLuzva52yGbLyHv4lJRibNOaUi+oYgf5cEZ7tzLlvsySIsofLxySk7Pqe9Vfh5VtWEk/YuQ5KB4l/4gllkTUBYLMVO5qwFHt28sZ9qOFzz51kiiZlRUjDclGlVB8R22YkVim2DZl9Tp+UKvHG0ZJR4wynkelew+LAnaDtFFklRXJaRjYRRZNHmdwANgLvffY74N4Hle4hjiJsxKsZI6mlYkem+IxOIRR8azDZshaX90z/dGy1R6eG6Pt64lFWzWuynm7QwRRxTZlzE0njCFTqA8iosgeZ5YIz/ABiGGA5yzJFS0Uok2dOwJHWgfLfHMP2kzls13wOqKRF7tx90gCiAeX3rPvx+y2YYcFlDXpfMKsd9eRNelqfeDh/awmZuPyX03acSZvLQRKGjzEXeMxuwCH2r3GwfywRl+0eVbNDLRAtJZFqvgUqCdzy6VfmMRXZfhhyvFTFKfDDG7BjsNBHP0HiN9LvDHsj2gjizM2Sj0yB5HkilTfUSpam8yAKseVYzguhW0PZu0+VikTLByX1KtKtgNsAC3K751frgTPcfaOXOhlBXLKh5/eMnd89vMYD/AGYPE2XZgQZy5Ml0W/lu966+3VhDxfOal4q/QzRRj/C7fkowVFbqHuJV5Xj8zQTzyZeSJY4wyaiRr2I2tdum+/MY+cN7Sd8+URAqpMkjS2Ta6bHP2jn5YU53PAcOzQObXNFVVQVULoDMFA259eflgHhvAJYcxKsauVbJsY26BnUDTfINq1beWDtWQNoe8F7QSZrMaIYv+EDU0jeimvZZA23NHpeAJP2iqCQMuSAavWOnuxp2J7TwJAmVYNHOmu1KncjUxN9DV3dcsQuXgGkaoJy3UhTX0w8YJt2gJxfJ0UR1GNXQKfh3dj4hsHSI2qIX4Q7E8+divkT8sLo5C6sh53o9v7yS/UfdHTDOA6n26aj8AoGOZ4OhjHKf2YPQso+BA/LH7JvpC6juL+en88feHkaQvlv8ST+WNZRuvo353+QxO80T7NHP7xAOVEn2f9nEj277RyZLujCq65SxbWCdhpA68+XwxZIte5QMc/7a8L+1ZuRCHC5fKM6kcjIDYUkitwRtzw+kk5ZJyeMFBx7tAkEeXl02k7KpbVWlWBOr1q76dcYydpQgzZ7sH7EFQHXWvVz6eE2o88SOakGZyHDIWNa5u6JHMAHRftorjD7O8PDuILLeszohJvxaWG+/MGueKrTVfnyBzZXdnu0UOcV0j1JKFJEbeX8p6i68vzw5zOU1R2T4i4Y+ul7+gAr0GOd/sw4RJ9o+0sCsSKQGNjUX8IA8xvd8uWOsSR2p/T1wmp4ypDQm2sinP5+HKQ99KTpXYAbksSxAAvc8/hgSXjQMAzX2d1YyLH3cvgPiYAE7HbcH1rCn9pefhWEZdiwntZYgoPMFgN+n4seeJTy5jh2VXMgxyS5mOM0NLUWNNR+6SBeDGOE32Byyx/LxtYs62XYDQIzmWkLEaQBpIr3A3fXAScY4bxGURnS8gFJ3kfMc/DY+Wx+GJHiPCiuZ4jFEZJO7yyga2LsbaFm39mrbCTsRw6SXOQlAdMciu7dAFIPPzPID1xRaaq7FcjreRgyk0LQx6XSIlGUqaU3uKYfLphfxHj+VSBpwO9ihcRaAtaX5GtQo0D023wn7F8bhhfPrK6oe+aQBiBe5ur5kEDb1wigYLwzL94QBPndbk/wiwxPwwqhnJm8HS+1OeiiysjTqxjYaHCfep/DQ3Hn58rwu7LfYXQyZJUUjZvDTLYOxvxV150a9MJ/2mcWjlyAMLq6tMFJU2NgzV9Pjgb9lPC5I0kncFVk0qt9QLJavLkAfbgKNQsHZUS9lcr3wzAjAkDhrUkb6v4R4fleAO2/E4MpFGHy6Th3sRsQB4V3b7pvmOnNrxUGUFQ3Qi/ljn/bHInO5qWNXoZSAvyu3bxBee1gLv6YEG28horHTKxRd6yxRxEK26qF617TvtgKbtHl3haaJ2kWEgMI1Oo6vCAAwFmyD7jiRzmeSSDhImNQEkSXyuLSoDenMewnHQcjNAbEJiNAWIyu13VgcuRr2HBarLAmS2W7UQzyroyuYJ1hSxQaV/CdVE0ADvh7OEDHl8sJOxB/4N5Os8zv8SF/LBrRk72cM1nAY5WTDNyJAssr3pjIc0ATuzcrI/iGFuT7bZNN7lJoj7g61fX0w1jmBLEgMpKEg7gjQpv44A4RR4lmnrYxRlfYVX9MTSVOy8rQ4j7RZVI0leQIHFqGBsgWL0izXPAnbDirjJ/acrN91h4kogqTVb2NiR6isQ37RY2GbLNdMo035DYj49PX1x+7ISO8Ocy1Eo0LSAeTrVfHb4Dyw60lSkScuUdH4n2thhgWVwWVgmyUT+8BIoEgclJwyM0dlWZVeW6ViAx2rl15fXHGODLLNLl4nJMbyJV8iE2NexbGKHtjm3/8AEPtCKxjyjRqzXsCTqI99kYD0VdI24t8pkMvlEWEMkdnUmttydrIs3zrl6YJ+zA28pXSGDgmqsCrvlRs/HEH+1pwXy1HbSx+JXDTMZM5bg0kbOHOi9S7r42FAHqBeBtdJ3yHdyqKl8kSEGrYSq59iksPjS4W5jtdlVYZcTFpGIW0BIDE/xcuflyxF/s5z80hlyms920LaSd+7OwBXyG/Lzr3suwDxZd5slmFVcwX2JH3hQoK3+oeerDOFXeaBvui5z2WOouB4iVW+tb/IE38cLc8H1hiCdOsxj1QmjXIkhUA221N54fK936H8gd/jjnXF+3zJnSndqYInKHY6tjTMDe1Ecuteuyae5jKVclcIP3jsALZ2Aob+EJz96sfeMbwMwC0Ksfpv/q54leM8dWDikB11BJCNW50+MvTkef3d/LC7M8alkh4owkYqsiJCAeQMhHhrzAHLD7G0ZyHvF+wUOYmaY60LMSwQgAm+dEHc89vXzw0/8vxNFBGYgY49gG3ABBs0eZJC7+pwh7AfZmkDRS5h5hF4+8srvp1AGq51WLwnCTlKLqxMCPL8LgUd0qxAoWdEGm1JoBq6eV+uN4+JRGY5YSXKiAlaI2ob3yJ3B9+IHhPFS3G2ezpdmiv0VaFe9QffgTtDPKnE8xmoRf2dkLewqqUfQ7j34p7bbpvo246JwfNrPD+7Y1GVjJIP3o+deY3AvG2X4YqM7BQGl++ep2PP0BNAeWOVy8XmhyOXjjdk70yO7LsTT6avoNumHHYQvmYp4Z3kaJdLA6jYO9rq50aur6euM9NpN3g1lXD2ay0eV+zP+9RLe5OYJ3JFUQPZ88ecg2Sy4j7kKi5lfDSt4woJs7XsCefnid7P5COPh0ubo980Uo1EnlZAFXXQYTaJomyZmkDKMvJJGtVoHdE0dtzsPhjKN3kDSRU5jtNlDGe6djQLKoRwKUFiAWWgdjhYnbjK19ycewJ/1YTHPlcj3a5pXAjH7kR0V1Mt23WiT5c8AZqHL5d2hljZ3QkFgSLF2prUPwkYooIDlRaRTH7p/wDwQjblZJBrB0FAqwUB5goZutBRt7NhthTJINK1uW7r4B3b8sMskwYx+m/uIf8ATEGdbPfHMjFOY45VBGo0eRFkciN+V4M4Jw6CBdEKUH2ZtyTV8yd69Ol4wzGX1FGBrSSfeSR9Bg3hbDSPQn6kYVvxoRpcmfDuAZdO5aNT+4L93ZPNtm1ee492FnFez9ZPNRqxklnkEm3Viy7DyFj3C8O8nszVysn4k4ChAVyzCwrbb8vFKPpjJu+Rdi4E78JlkmyRfQRl0CSWbtgaYVW+2k71zx9zPDyrNw5y/wBmm8ULgaimkhmjJ32BGxPIH12pYYh3l1zD/Bil/TBH2cGi3MEke84PuAcEI8rwyLKQzR5UfvimzsbJJsKTtQAO9VWxwj4Z2Yb7QmZzc/eMGDUoO5Wq3NbDbYDH5e0z9xmpikZaKRYhsd11Gr8XPnywXL2h1ZnKxxBDHmVDtYsrexAIOx8J898USkrB4FZleIBmUfxjV+Q+mI7tR2OSaczI/dhyS4qxY5lfK6J363ivTKqrqOgSh7j/AL4G7SZlYMtJLQ8C7A8iTsB7LOJxlUvEZpPknZeBLLmWuhlxlxl0s2wpQQ1VWx+mFkXZqZMjLDqjLySK5ILUqoDz8N3fkDzxQdjOIfa4WkKKrI+mluq0g3v53Xuw6bhwKOD+KwR6URWKOe10DbFizs5Pm1lVMzJCVKEqIwb2KgWa9aH+2H+dzZEbmPd9LFBsLI269L64Tdoc1HlEExVmfwxog5s12B9flzx9h4log7/ORdxo8NA6/CxWj4b5nbz2xNq/IGEIuL8NeLLcP0LqlhmWwp6m3fc1zK9cPMhwqFWzUm8nfvThqIIPQCtgNRHXkMZS9oct9nkngKyd14ytlTbHrYsXvvXnhHx7tpJl/s/dRx6ZIVlZWs1qvYGx9MP5SwL4oZ8T4LBmIY49HdhCdGihWomwLvY7HDHhuRjhi7qFCqGwx31E7Wb53WFua40zRZFox3ffyoGWgfCb1AEj588Lu0q5tcxGq5nQs8hRFRR4FFb3sT02+eNTeGa48lFFBEMuITGRCF+6STe9kXzO99ceIs4oUt3YBVu6XbkoFjfoOYrHrJZQxxLE8jSkMdTvzN2fM7YDZ9SEAciD8GU/rhUMkmYcYdZoZNUYKxkem9A/CyDXphXxnhyyTM7KhY1djfkMHOxEUn801f0/kMK+N5pzO5Xlt8gL+eKxD4rk8ZRiI132WOh/+vY/Njig4YR3ZbyLLfqrMB9cTCyHSG6ASD4tFth1wyX93Ig/C1n/AB035nCTWCw9zHSujLfxP5nHxnCKSR+MfNvlzwJm59pAOZK17Rv9MbM3exKfNl+TD9MSoU3y8lBq/hX6Y8Sx2W8rH9T3/Vj5GhPeeZBUfDbHjOyU9fy/mTgrkwzUjUtctLfVcEF638sInz4RFdjtGGLVvsAf0wNw7jcOZPdwy+LWHogjYVY35j2YGxiv4IwI68OzJdWXXMhGoEXzO188F5Hg5g4llwLMbDvEJs0CrEi/Rr+IPXDfLdo8vmH7kqVcybB6IJ3FAjkdzV+eH7xeJFDglasWLoEVt7Lx0ObWGTUE8ph6Zi5PYK+PP+msIu2Sd9Jl8nbATPrkK8wqD/uv7uNpszHEw72aNG3JDMAd2YjbyN/LHmHOwu9rMjlFLNpNnSL8t6F/PEkqdodpNAHYWAQZnO5YEkKVK3zrfn7iuLW9vf8AU4kMkYEaTiYkZldaYgEChpU0pAJOpcMsz2jy6JH3kwUsqSCwbKkg8gDVgVjTTk7QiVIG7fyxfZ6aVUlUiWK+ZZPIdeZHluMKOPcXOa4ZESNLTSrGfKwTZHptg7tJxDIa4XzCl9SaozRK6T1K319Qca57P5YZeKZlEkesLEEAoE3VA0ARR6bYaKpLAH2J+P8AZ2LJZGfQzM0hRSWrkGBoAD0xhxXhhlzdBVk+ywxaojY1gcwCDsaN4quL8QQTxZd1LGTxLypdFkk9dxYx4jeAPXeRrM/3hahzyoc76D3YKm6tm2IAzEwzM2RkgFxIWLUK0GgApHQiiKwRxiLvMzBKSAuXDMfUkXQ9gW/eMDrAmXLSu6xd4Rq1NQNbkgdWI6/74y43N3cLyoVYaTpOxBut/ZQr341ZwNtXY/zGaFbeRPw2wpy7bP7PmTWEnAu0/f8A7t1CyHyumA6AEnSeu222DstLsQepB+DVjbNuBo5WDZ8yO7rme8v5kfQHCXMK7MxDbWemGUJ8a30Ysfg35sMArmB6cyefmfZh1g006wZwrsV6lyvvpf8ApwVwqTS7/wA5A+C/7HAkWxTYbzNy9Nf6Y85mQoCBzDGvl/1HE/oWSHk2ZqieRok+WyD8yfdifynbgowXuh3I9fFzu75e754ZxyaifQEfBcSPEOCMkrRhgRexN/PbDQjF4ZHV3KqKntDxiQ5iFIpxDHJGHLECt9VEkjrQGGeczNA7g6VAJHU6bwly2QX7TGrgOseXC+IdaJusETyfu2+HwDAfTGpYSDC7dmnEZwIc0P5SfiB+uAP2d5BNZnMgLqCNA5rfU/7Y34jHqhdRsZCBfuT8h8cYcD4X9mPe6ixZCBQoDYHcdeWD/C0LKLckLOyOUV8wkktgFz3Z6GRabSfiD64THMyLKZNTCUMST11dbxdpwlEy7QAtX9qGNWraQbFVyrG0eVjISR40aXwhm0gWxatXt2vDb1die06B+0OWSTLPmZFuXuYxvfhJK/Sz8cGx5OKHKO6Rqr/ZTbAbklLNn1NHGeaIljWNxYmIJrbYKXr4qMfM1mNUTRG6ICH2DY/GvnhM1RTZmyclbNLw1QTH9nY0B+P7xb2VYwxzAZs8AiwsYoEUiatPJTtfXxD54LlRGgjy7LaJZqyLrVXW69+Ms3wqGRu9kUszgE7kUAKA2PkBhrF9pgnbmAyZlQBaxQBmC0PCGOrT05H5YM7UxomSyyZa9JlDJvdkhjfxOD8tAgmWbclkEdHkFoCviL9+AMpCiqY2BZYWLx30tiAPWtPP1wE+Pob23kHnSePiC65TNJHC7KdIX8D0KHqeeIlmJJJNk7knrjpMeaVpe90DU6Xe10QQB7KHzOBv/BELahHHYPX/AAny87wynXIstN/JK8faQiDvCT+5FX6lj8eV9ca8Nnc5PMpZKgppHkS24HtAxVZzg7y/f7srZI5kjnVeGhsfkMfcrwdkGkMqrzoLe++/Pnv8sb3FRvbzdk52d4a0bd/J4dKnSDzJIrfyHiw5+0jb/Avw8R+QwVmeE61IaQ7+QA636+nwxhJwVP45Nr6gc/dhHNMrBKKpGTZiqobsrfQDGEcmwq+Q6emC/syAg0xO43Pnz5Y8HIx/w/6m/XGtD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UTExQWFhUWGSEYGRgXGBwcIBwgHSEeIB4fHR4gHikgHB0lICAdITEhJSkrLy4uHB80ODQsNygtLisBCgoKDg0OGxAQGywkICU0NSwtLDQsLCwsLCw0LCw0LDQsLDQsLCwsLCw0LC8sLCwsLCwsLCw0LCwsLCwsLCwsLP/AABEIAQ4AuwMBIgACEQEDEQH/xAAbAAADAQEBAQEAAAAAAAAAAAAEBQYDBwIBAP/EAEYQAAICAAQDBQUFBQYEBgMBAAECAxEABBIhBTFBBhMiUWFxgZGhsRQyQsHRByNSYrIzcoKSouEkwtLwFRZjc5OzU4PxQ//EABoBAAMBAQEBAAAAAAAAAAAAAAECAwAEBQb/xAAuEQACAgEEAQMDAgYDAAAAAAAAAQIRIQMSMUEiBBNRYYHwBcFCcZHR4fEyobH/2gAMAwEAAhEDEQA/AAcnWqNRyCMw8uSr/wA2CQAXlryWv8zf74z4XFpYD+FFH+Ym/wCjG6GmYfzD4An9McPZ2Pk+arS/N1b3M/8AvgrKONR82ev8i0PmMC5GPwRKf4FJv+RgfywVlo6EZN3qYn3P/vjMVro9GyYlGylFPvjkSvrjKdjqkToskY/0IfywSq7wjyhv3kofqBj5mI71P/HR+Ghf1xkA1nQHur22DfAhvyOMpY9CSAfhY/6jf54KzS2kbfxKR8UJGBeJNZKj8ZX5aCfleNECyA8acmGZR+N3A25fu9X0J+WG2ZbVGVA3Givih/MYR8Rz4jhdmFgT17u73+QHxwmyn7QIjKAUZUseI107vmOg8HO/xel4tHRnNXFcGk0qsuVYeBugVG+OsYEzcqRQBnNaVIJPqQD7+eNMubRVPVUX/KzfpjnHbLjJmlKA/u0Y0B1JJJPrV18cRoroaL1JV0e+Ndq3d7itQKAY8/De4HIfePywpyeanaQaHcvzG5+d7BfO9q54CQWQLA9T0wRmMxtoSwnl1b1bzPkOQ6dSWs9WOnGKpIv5+0uXRtPfBiAwtVYqLIP3hz5VteHuVlU0w3BYb89i5IPvBBvHJoOHM1Fisan8UjaRXmB95h/dBxa8L41lYkjiE+vTp8RVlsqxbqKAGwFkbDAOHX9MorxtsfZGNavSBqGjl5WfjucDcIXXFExZlZwTsxGzlGrYjkDQ9MfsrMTHGepZb9uk39MegQsyoNqXUPYBp+oGGONo0zErLDGAzanPMsSdiBz9nxvGrd5psSHeyLCnrQHLyN+4euB83GdG22kgD3lMbZaqXyXSPiAP0wOhaVGcebk1AFgwPXTub67H5Y9wZpmDnw+G/MdW9vIDn19MDZZSBGx6K1+0MK+V495YV349V+DC/qxxmkK4o+S58hQxTZjXP277j0x9WUkA6DuAeY6i8Y8Tj1RkdNvmp/XGgkel03RVSPeB6Y1KgNKjfKZeiL6uo9wDH/mxlClyHy03/V/vhjlEq9702b9gT8sfOGxjvK8lA99b/U4mnydDfLAIoiGrqEK/FLPzGGWVpgo87P8Arv8ALAUP3j5lWr26RX9RxrlG06CdqWz/APHqPzOGeTSNAdmYDcAL8e6xhxmfxKi8gSPcoUn5lMbxmg486b4AfoMLO+WVQ34nkGn2eC69uj5YMUaKyNY5f+GQk/dav8jsD8gcIOKPOykwV3kYBF0L1Wpq9iQFqv5hXLc7j+Z0wKBf3Hk+Cy7f5iMBZzjkEQZWbxO10BewexdXVgA+/Dwe17ho6blwiZn4z3kbZbMoYXs+IhqDd2UXUD4lHKzv1OJWThUwOkxOT6KSD6gjYj1G2LLP54SQMWVJ1RWY2TakudOnlIqgEWdl2PPa4dZGA0hjR5izXwx7PpXGUW4Kvzo5deEoSqR0j/zIkcccfeIZFipjqFB1iTqOZLlh7VOI77ICHKyoxRdRUa7qwvMrRosOvnhp2WyeVkyuYZ0JniUsPGwVhRrZSDsRR36jzwEM/SsqRRJqFEqpJrqNTMxx53qI6MG453faj0vQLVkvGqvIurHuJqINA1vR3HvHXH3Tj8Rjis9jYaLG8rE/eY7kk17yTsB7cEZfgk8n9nGX/uFW+hOBAMbyZWWKmKSRnoxDL8DjWLKPwV/ZzLyxxKJCN2NAMDQUDbax1P8A3WG+ZW5xXMIo+LqcT3Z3ixdCjEXGGN/xaqF+0EC656h1smhDD7RJ6NF7KDNiq4PF14yU3uNeJy6EmNcirV513TV8Lx+ifev51HzT8gcbzwarB5M6/wCkIf8AlwM4oq3RndvcEkA+a4y4Obo2hS0I8mr88fFX9+R0ZUH+W8FRJX/yOT/hU/7YGgyzd6WvkpIH99Nvmp+OAL8nll1py5rfwA/TDHKx+BB5KPpj8sYWK/IE+7BEC+FfYMBk5MW5XPBYXauQuv8ACu31xtwoESSg9DXvEcd/M4Ey+QpP5SbPxsfHYYPyEZAlc9Xc+4CvyxJ0dLrIHnotJTzJIv2IB+Qx84oARpHJi6+4hIx9RgriSFtD/hDFrvboB8cesxAHUOOgB+Lhv+QYZPgy6Ms6jW6pWrQVW+VlAAT6dcTs7BMzDEu6wxITsLrSTZJ9o+J88U4jIaX0FD3Bh9cT83DdU00vOlgjr290fL+H88Ugx4PORVxjjCkoZVkBCt4ClBie82JavCdQugeR9uEDtCYrNmY7k+KydRstfh06aqt757Yo89k7RVsqHLAlWIUamfu9S8mBGkE1exJO28g6kEgggg0QelcxhJ2ev6SOm14nrLysjBlJDA2D/wB/TGfF8iFCzKumOW6A5K4++oF2BuGHowG9HHpcHcQj/wCBQde+Lj+6y6b+MbD3Y6fQako6qS4Yv6npRlpbqyj92aybxrPLIpjjaCSMM/h1swGkIDu24BsbbYX6cG5wkiJibBhjq/5VCn5qcDVifqtV6mo2+sFv0/0y09JNO7yeCMeaxqRj4RjmO1xPCLZAut+Z2r9MFok8P7xSwW/vobUnyLLan2HHvhsKt3mvksd2OYJdFBrrWrl1F40h7/LESxsdJ/Gm6N6H/pYAjywxCazQXw7jWtljfTHrIDPFGilvLWNPn1FVZNHGuQ43K2YCsi2WAah4vCSdzdGt+nngfjHEZUcUdJZA1FVLoWFkByuseYN3RHXGfD51yoZmXXM6EKLoRhhuTW+sjatqBN86DKTRyS0YtN7cs6BBNtfPSt+0kYFzkn3APwxsx+E+FnZTjDShgVC6Cotb3u65kmxXn9N2GbStbf8AosPlP+uKrJ5GrpuEnF8jRz4h6tMfjVfXBAI7x650nTzDjb44EzR8ZA/DIvTkHeJT8rx7yeaDTKB+JFP+oV/UcLWDnawFn7jeXirBUS7DCvmvroP1b9MNMufCu3QfTCvBOSwSf7R853OR0rYaR1UEHfbxE/6a9+FrcSduAl9bB1pdQJB2lA58/u4K47k1zvEIco5PdwxNI+k0bY0B6fg+JwqTIyHI57Jwo7mPNUqgWdNiv6L9+DFLal9zorBX9oiRwqQ2bEA3ve6HXGnYuzw/LE7kr167n/fE9xDP5p+H5pczlzCqxKFJP3jqAr6fHH7sF2zh0ZbJ6X1/cuhpuyb53y9MK4vZ9xayXTwUCa3PP4k4DykAKt6ugPuCDDeQbH2YCiGlXHLZSPbVn6DE08BTEWYyIIZiOcij4d4a/wBeFHHuzomdSDpdywsDnVaQR1NBt7vbrirzsfiH8JdTgfiEf7+KgPDKB8VZdvjit2X0tWUJXFnM34fHC5EsgfTXgjDW17jxEAKCKNi9jyx4fOLLr71Wpitd2wXQFDAKAVI00flzw04/wkiGGUWTpIb2XYPuv4EeWJ5TgJuErR7+ioeo07nn5N806VGseqkUrb0DuzN0P83PA4GPpGPoGFk3J2zq09NQiorhH6sfNOPWPyoSQACSTQAFkk8q88Ao0FZMVFmGPVVjHtLqw+UbYEgzDxkmN2QnmVYj6YY8UAjVcuDZQlpCN/GaGn10AV7S2FZGMRUVJN/JrkmbWSql5D93bV4r+9XU1fO98bpw4a/+IlWME+LfvH9fCt0f7xGACMeocuzmkVmPkoJ+mNZGcO06LfguYy6kpC6lNVoN9Z8JssCASxPlYqqoDDLizjRIV3uJ6r2sK262SMReU7OzroklBhQsAGbZrJ20rzv1ND1xaQoHK6gPGshr+USSEV6bitumLQfZ4nqtOMZWnfyNm0q071fhaQj2cv6BgTheXC5sDqI9IrlQ0/mMFRre5/EoT3Ux/wCbH3KimjfqQPmEB+pwTgb6PUS13jeUZ/qlODssw0L7BgGMbuOhsf8A2HB0QsA2MKycxRwXs+YsxLmS5dp+Y01pHOgbN8lHuwIO1DnJ5ycKoaCVo0HMGioBPt1YquS+wfTHHGySNw3M5rW+ozlQoc6CCUO69TufgMTh5Zf0OhZ5LeLjUzZ7K5dtJSTLrK4I/FTnb0sDneDs32jMebnh0ApDljmCRzOn8New4nM1nkg4vljIQqfZlXUaAFh6s9Be3vxjLmVlzHF5kYMoy3dhgbG6gbH2qcPt+nX7gaQ1zPb5GyMmYRaZZBGEY72299egYj2emNO33GJIshC0bFJJWTdenhJb29B78c9n7H5hcuMxY7loe/JsivJCOrU1j0vF7xDJjNZ3IwOhaGKAyOCDpJZQAL89gfZhnGMWmjUjLgnG3fg88pe5Yi410Luwwvb+YDGMnaotwxc0ld8kio4PLUL389wdXu9MJ4f3OU4vlgD4JV0j0aTT9APiMfOK9j5lEH2dHaKVInmUcldFFk9apifaW9MFJX9wqjovEcmoCIByVq68wg68/wDc45/x/s+iOO7YJq5I5oWKJCuduRBpq51ZN46fMlyBulED4k/8owp45wxJ4xG22oimq9JOqmHwHtG3XEbtHT6X1D0pLOOzlWay7xnTIrKf5hXw8x64zU4OeWfLM0Wsij927U310nY3z5Y8ji8gN+AHzEUYPx0XgH0sZSecf1/weMtk5JN0UkDm3JR7WPhX3nB2XzaZY6oyss38ZB0J08F0Wb+bYDpfPC7NZ+SQ3I7PXLUxNey+WM4p9JsqrdKa6+RBHuOMGS3Ly/oFniROzRwkeXdhfmmlvnjLPxKFR0BUOCdJN1Rqwf4TuBe/hPPnjReIRAbZaLVd2WlI+Gv63j9mOMs7WyREVWnu1AobAAjxAAbCiKxiWU8KvuLyMG5pcxopllWMdNJVPbQAW/XDPinZplWJ4iG76MSLFfjAIBIA/HVgeHf0whuSJttcbj2qR9CMYT3I6iuNBvZ1pe+VYtwSNakWmmxZcctIHMnli+yyjwhOSxsq2TemmK3e+408/PCPJyzSJC8xbewVJ2YA6lcry1HxDVW4XFaN2bb7rFfkg/XFVhHiet1N06rg85awBZG31JYfljyp/sx5ED4BDjTJJrCivxuP/jcr+Zx4hUXy/FJ8mAwTgfZ972pSOnP4iT9cb5ZzoX+6B8BvgQ7s7eTaBe33WZcFRqd6G2pun8xxmrBhCjs521jzkvcd2ylgasAggDcHc/pj9mu1WV1vl3i7zQ+kr3WpbU1daSPfiI/Z7xuPLzhWi1NKwQSC9S6iBVHYgmrrf28sPeyv2gZ3OPC8ARswwlEhOqg7G1AHkTz64WUEm8F3FJlN2l4fkZw4zIBOXTWdJIdE5/h3I9KPpgEjh+SyBljiMkE+kNRtnBugdRGw38O3XbnhZ2hzJOY4obNJlUjA/vUfzPxxF8Xy+YgysMbteXnC5hPRtJBX0+9uOR2PngwhaSsmlZ2d5oPsis6osBjU6H0hQpAIUjlVUK5bY34PnklUd26sqr+DcDlyIFV97liKzuUXNcQymVm3hjywk0WQC1VvW/QfA+Zw/wCyKZJkm+wgoC2mTZ9mo1Wo9L5DbE3FJCuqActFAmdnkWap5yB3eobUV0kKAW1bDmdrOKTNpTN6hv8AUAPr9cQnYzKZeGb7LmYQM6khkSQ2e8H3gUa+dC6OxrfewLl7dj0o17gw/TDS5GPol/sv7ov3Aqfm2MWQ6K/gCj/v448GbVmEHQF1+Hdn9caoTbA/iKn4BNsKGqJ3tXwVZVUVpYKCr+rM2zV+A+fQ79TfOM3lnjco6lWU0Qf++XW+uOt5uYNHfpF9f98AcS4AmYSQyXdsVYblbY0Bf3hf4T61Vk4LR6XpfWe2ts+P/Dl14+XhnxfgcuX3YWl0JF3U+3+E+hrCzCnrxmpK4vARlp0X70Yf2sw+hxsvE9P3IoV9qd5/9hYfLASNRB2NeYse8Yao8rDwZVN99QhLfC7X5Ywk8f7H3BuKy5o65/F3RVVcAD75HhIG17agQNtJ88UCtpk1aj3cYX8Rrxd2OV+ZPzxG8L4jmHligdSVV1IRYwmjcWaVRtyu9tsU0n73Lbb96VQEXvTIT8ACfdisOKPI9TpuM+Ek/gNyeWHcgyDxaELE2SWoA2eZO53ODMs+0ROxeSz8b/5cZcPgJy0KE2THGGvrsCflj9I5Dwitizj/AC6v1HxweTgk7D+Giq9Hk/1ySH9MDZD8O34nPzs/TBzLpY1yLA/L9TgKAUHH/uEe9sKifRpKgpgP4jft1Mf0wXkktL8yT8ScDybNXqD/AE/rj1wtj3S+8fAnDVgWXAp4FlcidTZWKMNE+gtp8QK7mmO+4BFjCzgeV4TnyxSH9595kcurbnc7PR3PME88Kf2bSSRNmUkDAyQiddXUbjV79QwD+yXJB82ZC1GOMsq/xavCT6qPrWFcavJdlFxfjHC2+0wu7I8jaJWRH1HuyKFkMNtNezFgnA4DBHA8ayRxqqqJAG+6KB5VdXuB1OOfdizmDmM00WWjmjfMEM7so0eIk1e52a69MdQDkCyPdhNTDpCSJnjXZf7S0OYhmOXniUKHVbGnfYixys9etEeQ/wD5dzmXy7JlcwJMxLMZZJpQF5rRoHVZsD54M7Y5gw8PndGZWCqAykgi2UCiNxzxOfsv4pnJWkMrM2XCE65P4wRVOd22u+dUOXVlu230ahj2a7FzrmVzmdnEsq/dVbobEWSQOVk0Bz3vDzNcQhSc5ZpVWV0VlVtibsbE7WSp2Bv0xGZj9qxGYpIVOWDVZvWR/EN6HmFr3jCP9qhMvEUWPdmjjVd63Ykjc7DmMMoSlLyA20dFz8ogZZJDpDOBf8PeaV+oHux74zxVctLl0YMTPJ3a6a2LaQCbI2B5154Q/tNVk4YiyNqfVGjN/EQDZ95BOEWW4s+YzfDIJgRPlpXSUHzXTR8jYX4g+Yxoxtbv5hcmXn2fVGi/xH5DT+mDRMtMmoXZ+Got9MaQpRjU9P8ApN453xWPKtxTNDNxSyABAndBiR4Qd9J5URhY+TH5LpEj1iMshcKbjLLZD0a03ZB+eJ/iXYRJSTEe6O+3NenTmLs9aFcsTPanhjZnin2eGlISNV1mqCxhufOwPfh/xzNzR5yHLfbVhAy6lpZFQhnGqydXItQ69MFx4yX09TU02nGRPZzsbm4z/Zh/VGBuuYANMa9mFGZimipZFkTyDBl+Rx0jivFp8sMlFG8U7z6z3reBWrTRFGqIb37YY5Bpnv7R3Wqn2hYsu4HMnqKO364Xb2dcf1GX8aTIzsNn8y8vda3aEjxWSQv8Pss7V6k1ttWcOym2XQ84neQj00kLf+dflhmYR3sajkLevLmBXlzOIbsjxppOM5kFiUkDqq3t4CoBA89Kn44aPDOL1Gupy3RVfjKnh+oQxMSAY1XWLG1IVP8AqNe7G0sVmL0lff0O/wCWILiHHWRuMR94wogxjUfDUgQ6d9vvDlgzjHa2XJ5lIqEkKxRakbnegWQ3PV7b6+eH2vohy8Fqj3Xs+l/oMDknWyjay/8AX+mDMhIkipJGbWQB1PoSTy86NYxZKzK/zd4PiQfywiYp8zG0hv8Ak+mNeEP+6H95v62xizhmJ81B/qH5Y+ZaI0a5amrf+Y4dfAs/+Ip4jkHXNo8a2v2RoGPlz0f6vhWFDcLk4dl8pmG0l8u5WbQbBilb2AmjVepxXwEkRjrZv3Nt9ceZ4e/aWJt1dQjewB7353bL8MRU2i7QjyfYMLvHncwgk8f7t9IN1vQ58xvi0hkUoN9qG5PoOfruMDd2salUGlUipQOQAvbz6D4Y4z2YZZnZcxNnKAGnuCzGzzvY1/8A3BSeplsSrOldvIXk4dMiKzs7JpVQSTTqdgN9gD8MQ/YXhmfEvcmOePLyKyyiRWVQGUi11V4rqtO/nthn227YzZaQZPLMVEKoGkamZjpBHMaeRFmtz5Y37I9u55kmil0mVIXkjkAqygumA29bFdcUipKBqdWIMr+zXNmfunAEQO8wYUV/lF6tXoRscMJOHxZvjU8DgGPutArmNKIAVPmDiryPahhwn7c6qXokqLCkiQoBuSfLA3bPtcMhLGFgRzImtt9JG9eR574CnNuvsC7FeYykk5j4ZmpQssUglilIsZiNQQBz++BzsnkefPDrifZ0HieXzqFQLKyKbssFZVI2r0NkfdGDc5nIZM9DBLCrkR/aIZDR070fUGxfw6gYZZwC1I6kEe3xH9MI5v8A6NyfYGJk9BRG/nqB+gxP9msu/wD4rnpSrBSFRWIIVq0jY8jWnpjbtjxdsnBFKgBZpFSj6hzfL0+mGMfH1+3tkmFHQJEa+Z2JWvMDxe44GatBf0JXiPDJDmeIZlUYSQNFNCxUjV3Y8aqfxArsQP5ceeKqcxnVzQyb5rLtl1CgChZ35naxuDil7KZ/7Ukkhvwu0Qs3dAEt77G3ph1DkkjTu41CIBsEFAcyar139+C57cBc6dHPu2oRm4fry0hiVW1wICWVfCAvhOxFeY5YouzBhKVl8vLl01EaZF0klgosCzYra76Y/dnu1+UzLCNSwkNkLIgBPXYgkX6XeD2z0bZk5VSe8Ud8RW2m16+04Lb4ozb4Z841N3Ec2YP/APnESL81DH5mh78c94bw5MpNwedQQ04PeEkmy4UDmaG0nTyxbz8Xyeak+yMySarGgNsdJ1HcHf7vL+U4FnzuRlEpZVb/AMPJWiGqOjVgdSNGxF8sNFtYoR32RXGOzEs0WblSGTvRnHKjQ1vG56CvEAaYHlzxj2u4bNmOIzJDE8lFV8I2FIo3PIe8jHTBxuJ+6VXP76Myr4WHhUbnlt02OME7YZTR/bxiwT94YZTkugxk07Rv2YyBgy8URNtGpBPrZJqxdAkr7se80tTxexz7zWJnLcdOV4nmIsw/7l1Lxk1SitdCvO2FnmVGDezWblmhGYl2MsxMa+SXpH5j2AYXa7szTTsKljKxg9dMYPtJa/mcGcPvQdx99/62xizainlrY+5GYL+WDshH4Pe39Rxm8GlxkFL6VFc9Sgf4nH6Y3yP9oT6fMhTgMblfV4/kdX5HHqFtx6kH/SB+WI1gryMOIP8Au5QN2KMFA5k01D54592b4FxLKo3ctAgkILa9RN9Pw+vLFwHuQEHkZL921/EYMmqlP935suCntVC8EF2y7HSzhcwlNmNCiZF5OyqoLJdUd6o8wB12P3sP2eSJJXLO07xlCpjZBGGqwQ1EkmvFyrF0Dvf8rj4Ffyx4zkhr117+zbbDe46o1t4OXLxeNuCjKBh3xk06Ou8mu68vXDbtZwA5/O5oiTQMpCgrTq1Eq70PEK+fPFPnOEQLmA4hjL7vehbtTFRuru2JwzaNVaQKoGsWx8zpOC51lArtEVwbN687w6RjzyFEnzGq/mDi6zZFx0fusCfZRxH5fsNB3ES5ljI0Ksti1Gm2k2AO5Grn8sNeE8NiykUkUSkeMMdydzS1v6DGmk3gyQu/aJA0qZeKNWdjOCVQFiFUEFtug1jf1wk7QxyycVzUsDU+VRZl2u9Cx2vPqC3tquuLLiOZdUYx1rDuBf8A7bAf6qPuONuL8cjysbSyhVBcR6tN6rFk0BZ6ivTGi2qSGTcci79lC1kb85WPyUflihzkzdzmG/hV9PsC7YRQZzL5PKRSRkRZeR1K7ufvi/xWwuielYaZvNxky5Z5ACISzW2mkIosTvQHK/XCyVysSWW2cKyAYyR93/aa10V/FY0++6x0XtBKwz/EWS7TJabHMX3ZPyJOKLs7wPKRr3uVjjJ5CRWMh8jpcnb/AA1hpFweJJZZwv72UU7E3YoACuVUAOWKS1U3wPPVtkt2cnyWWfKQLBc8qKVnCKbLLqYhydQHMUOXLHPs9nZIzxBgCY8zK8RYcgwkD/06h7/THTl4bkchJ3xSOJmPgZieZB1aearsRyA548zcE4eMlIW8WWZxOzhyx1ciwI+FD1wykk7+Sb5sWdn6ObyUTCwnDRqB/n0gjHvhnCMueK5mMwRd2kK0hjUqCQhJC1V7nfDrhPCIxIudUsS0SQovQR+CjuA17E2enTG44QqZifMxs7SSaFcGtIC6fu7XdDzOBuyBYsi/2sZQNNlSo8TqU+DDT/UcXMmXCNBEgpYwB7l5fT54Vcf7OHNPl5e9CCA2Rp1aj4CRzFbrXXnh2sn70E7eAH13IwG8JBbwl8GMeXIAJ5gKvzJONMm5C16n6nH3WT7AxJPoCcKV43CljvE+8Tz8yT0264CTYrtn5S3eR0OXP/I4HzIx7VSANvxFevQyL9axKw8f4m00kKQZZpIgC4FgCxY3Mgv3Ycx8Zdc/JFI4VBlhJoNUJLBNHz3PXCuLRfcOcrGdLgc+8ffflZP5jG8Wcjdu4DjvVWNmTqFBUk/PERF2kzsseREUkay5nvdRdRptGodDWwrlvtj724afKNlc3qUzmIwSsvIkrYI2HUsRsPujG2ZpgeWdBTLWg36c/bV/THxYtgSLOq/jy/LGHZrJjLwRwAbItE+bWdZ+O/vxj2v4v9lysk4UFk06QeRJYAXXTe/diWW6QjdM0ERaQE8wKPvEROPf/wCZvIbf5T+uEnB+03eZB88yDUmssimha1tdHmAuAOz/AG3hzcpy/dvE8gOmyCDQ3BI61Z5Ae+rpsln6DWVPENy4/D3TfHl9MYZaLU5J/EAfeBH+pwBH2ryc0n2ZJSZX1RgaGG+97kAdPPDrJp59UU/1YDuKyC8ALZYNqjJsAOPeTz9tk/HE5+0DISZ2ZctEygQRGeTVdWdkXYE6qDfHD3iebSBh3sqx6wBbMFBIOpufPmOXmME5FopRJNEYiZBoLqVOtgNtTD71eROwwybXkaRA8ZlMvCOHRKNTPJpUeZXWgHxIxhwzijTR8Qnk2ZcosPxpPmQTXriryfZAKmTGttOUdnAseIlw1nw8tjy8+eN5+yuXeOZI2aP7U6tIfvfdYvSjYLv7dsU3R/P5hUsUyP8A2STyDNlF/s2jJcdNq0n22a95x1k3RB5n/v8ALCjgHA4cmoSFT4m8Tk2zUGq9hsDew2+OGYlumra/1xPUludoSbt2iA/bIfDllA5mRv8AKF/I4wzHB5MnwWdZHBaVkYBTYUFk2vqSBuRt7eeLDi/B2mzmWmte7hD2pBOrWCCPTavnhJn+CSywScODFUhdXjkZSwMR1FU5/fQ+H2AHrh4y8Ugp8IzzuVmzeYTKLO0EGXgjaQoaLMw2HTavcKOD+6jgyGajjzLZj91IwZnDlRooLY6X9cbcf4ZmBN9pyZjL6BFIkllXA3U7dR9D8UXC+zEqw5sv3Sz5gCNUjUqiAkX91dr9BXhu9zjcrkyoS5vjsA4OmUR7mNalAbbxlzvVeXXrih/aPwlFy5zOqQSIqRqoYBa1b7AWTRPXywfnez7vw6HLoqGSPRq3H4TbhT5k+zngztVwv7bD3CSKlSBmsE8gRW3r9MHcrTXyHcrTQj4j2YEWQlGX7wvIsZlGqyQu7BfcSa68t8YZbP8ABdC+BBtyaNyfeaNn1s4f9o+HTzBFy84gFsXO5O9KoUAe3exhRl+xORRQshZ3H3m1FbPsHL2YaLTWWxU1WW/sF8EyRTP5qcldMwUKL38IUb9NzgHP8EWfOZuWaLXGIR3RJ5sFF0Ab57bisfeA9poMwX7sOsiKZNL1R0itiCfTHvsvx+XNlLyhSEgr3okutO9UQLsgD34jUk2ymOidl4M6LkIpcu04jWRpI4z0diV8QIrz5jkcUPa3hsmYyOWTLwODG6nuiw1Kqq6iyTvW3XD0cZgjzK5Qk97INQ2sVvQvoaU7frhqdiTfSvhf64EtR2nQD9rOuvL89/yxL/tDiM65bKK2kzzUTV0qKSTVi6sHn0xTobYkVVCvnjKTIxtIkjKC6atDH8N869uJxdOwM51lI/s2T4rlCb7ogg1ViQAA17APjj5+y/hCLmHeUETRojoDy0SLeoeZo0fK/PlX8S7MRSvPqLg5oL3lGtotFAbV05+pwNnuFMk2TkgIDRg5d9X4ogNrob6SL6AkjcY6N6aa+f7C0ye/ZrJmGUMMtG0LSMWn8OtTV1udRF0Nh1OOhRg2SOi6R6lbH1JxNcF7Kpk3Rop8yV1f2ZkGg6tjahaNDf3DD/LcRjZJQkiOyFyQrAkHU1AgGwfb64nqPc7QyTSIv9o0ynM5ING0q63YxoCSwBQEAdTSnbHzt6iR8Oy/2eNoQ06uEK6WU6XO43o3WGnHuzs82aimhl7oxBgh0ajZZyTua5EDHvPZOdpMjFKxmaOcyySaVUUtFdh7a28jiikltro1Crg/G/tnFMs6OdAy9ugJADAPYI5Giw+AxGDi0qZl5oWYM0pcVfitiaI/ED5YtOG9nHyubzeYjAMfdyd0o521FVAqqsEDfkBjfsV2E7txPmWDOhBWNdwp2ILHqRY2G19Th90YjQkoptj7jHbbK5eXunLM4+9oGoIfXcb+gs4G4p2iEecyjCQfZZYnY1QFgEhuV3yFevnjmvajg80WamUoxuQlWAJ1BjY5DnR5YpuL9mJ2h4dBRLBWEhJHgDsh3s/hsih/Dge3BUHZDBtNx88RfI5cbFpTLKB0CM2ldv5AT71w+j7Q5p8y8cOXV4Y5u7eQtuKI1bWOQO3PAHYzsw2Wzs7upEaArExIOoE89uoUUeXM4W9jOJ5VpzI2amWaWdyIATobWTp1AKQefU9BgNLNAlt6Hef7dJl84+Wkj/dqVHeKdxaqd18hdbG6HI4rVjF2Ov8Av+uOSZ7gk2ez85jUiPvSrSEUoCnSaP4jtyHpdY6sXCgKOSih7qH5jC6kUqrkTUilVEPH2h+zGSCR7KZ0Aajyick3v0AB9lgYFPGZVy0uajajmM5pWxfgAIGx9hGM+1HZmTMZ7MFEeu6EinT4WcBBo1Hazuef0wdm+ByjI5GBYyWSYSSjbw0WL2brYt051teKeOB5bMfnR7zyZz7ecvHmwiurTD90raF1EKu+5+OILj7sc1mDbf2r9f5jjqv2Nvt5zZK90IO7G+5JYNyrlWJxOx0j27tFqcljRP4iT/D64bTklyaM1HLBex+SihjzQZazMaMGNndCpKst9Dt8rxn+zqRwsdZxAhLXljp1E71V+IXs22GZykcjZeViykQmOSttalQNLc+pJ57fAhllOB5OIiZIlRk8QYFrFWPPfEZSWb7NtaZE9ouJMvFu/wB9EUqJqrYaQNQvlf3tsV/b+O4oHkDPBHIDOinmp2BO+9GtvX4IzwiSTheZLJUsk5mC7Hcso2r0v44PfsnPmgry5l4xIiB4V3Foqqb8WkmwTyPP0wW42nfGBTXtD2xTKQwDJqjiRbS70qqmqqwbuxVitOPcfav7Xw7MyrccscbKwU8iRsynn028qPtKvtd2RIghOXXV3KuhVjuwLHxDkNVkt79htRA7O9ns0uUztJ+8lVY0j1Lq52Sd6Xwk8yDz9LyjDbf1/cDM8r2ukmiyUPeOJlzCq5DMC6WALPW7o3/DfXHUDmPGnqjEbeZXENB2KLNkZV0xyRiMzKfxaCDsVvxUCPWhi0RbMJ/9P848LqOL4NC+zDtBxUQZd5eqISl9X+6o/wAxGIX9lneQ5yaKZGRni1kOCD4WFEg78mJvFN2jyrZloQpAjSRZW/mUEbD32d/TAXG0deJvOi6lXLFXIIsMQ2kEXZJOgbD8QwYJbdvyGSyLuzva52yGbLyHv4lJRibNOaUi+oYgf5cEZ7tzLlvsySIsofLxySk7Pqe9Vfh5VtWEk/YuQ5KB4l/4gllkTUBYLMVO5qwFHt28sZ9qOFzz51kiiZlRUjDclGlVB8R22YkVim2DZl9Tp+UKvHG0ZJR4wynkelew+LAnaDtFFklRXJaRjYRRZNHmdwANgLvffY74N4Hle4hjiJsxKsZI6mlYkem+IxOIRR8azDZshaX90z/dGy1R6eG6Pt64lFWzWuynm7QwRRxTZlzE0njCFTqA8iosgeZ5YIz/ABiGGA5yzJFS0Uok2dOwJHWgfLfHMP2kzls13wOqKRF7tx90gCiAeX3rPvx+y2YYcFlDXpfMKsd9eRNelqfeDh/awmZuPyX03acSZvLQRKGjzEXeMxuwCH2r3GwfywRl+0eVbNDLRAtJZFqvgUqCdzy6VfmMRXZfhhyvFTFKfDDG7BjsNBHP0HiN9LvDHsj2gjizM2Sj0yB5HkilTfUSpam8yAKseVYzguhW0PZu0+VikTLByX1KtKtgNsAC3K751frgTPcfaOXOhlBXLKh5/eMnd89vMYD/AGYPE2XZgQZy5Ml0W/lu966+3VhDxfOal4q/QzRRj/C7fkowVFbqHuJV5Xj8zQTzyZeSJY4wyaiRr2I2tdum+/MY+cN7Sd8+URAqpMkjS2Ta6bHP2jn5YU53PAcOzQObXNFVVQVULoDMFA259eflgHhvAJYcxKsauVbJsY26BnUDTfINq1beWDtWQNoe8F7QSZrMaIYv+EDU0jeimvZZA23NHpeAJP2iqCQMuSAavWOnuxp2J7TwJAmVYNHOmu1KncjUxN9DV3dcsQuXgGkaoJy3UhTX0w8YJt2gJxfJ0UR1GNXQKfh3dj4hsHSI2qIX4Q7E8+divkT8sLo5C6sh53o9v7yS/UfdHTDOA6n26aj8AoGOZ4OhjHKf2YPQso+BA/LH7JvpC6juL+en88feHkaQvlv8ST+WNZRuvo353+QxO80T7NHP7xAOVEn2f9nEj277RyZLujCq65SxbWCdhpA68+XwxZIte5QMc/7a8L+1ZuRCHC5fKM6kcjIDYUkitwRtzw+kk5ZJyeMFBx7tAkEeXl02k7KpbVWlWBOr1q76dcYydpQgzZ7sH7EFQHXWvVz6eE2o88SOakGZyHDIWNa5u6JHMAHRftorjD7O8PDuILLeszohJvxaWG+/MGueKrTVfnyBzZXdnu0UOcV0j1JKFJEbeX8p6i68vzw5zOU1R2T4i4Y+ul7+gAr0GOd/sw4RJ9o+0sCsSKQGNjUX8IA8xvd8uWOsSR2p/T1wmp4ypDQm2sinP5+HKQ99KTpXYAbksSxAAvc8/hgSXjQMAzX2d1YyLH3cvgPiYAE7HbcH1rCn9pefhWEZdiwntZYgoPMFgN+n4seeJTy5jh2VXMgxyS5mOM0NLUWNNR+6SBeDGOE32Byyx/LxtYs62XYDQIzmWkLEaQBpIr3A3fXAScY4bxGURnS8gFJ3kfMc/DY+Wx+GJHiPCiuZ4jFEZJO7yyga2LsbaFm39mrbCTsRw6SXOQlAdMciu7dAFIPPzPID1xRaaq7FcjreRgyk0LQx6XSIlGUqaU3uKYfLphfxHj+VSBpwO9ihcRaAtaX5GtQo0D023wn7F8bhhfPrK6oe+aQBiBe5ur5kEDb1wigYLwzL94QBPndbk/wiwxPwwqhnJm8HS+1OeiiysjTqxjYaHCfep/DQ3Hn58rwu7LfYXQyZJUUjZvDTLYOxvxV150a9MJ/2mcWjlyAMLq6tMFJU2NgzV9Pjgb9lPC5I0kncFVk0qt9QLJavLkAfbgKNQsHZUS9lcr3wzAjAkDhrUkb6v4R4fleAO2/E4MpFGHy6Th3sRsQB4V3b7pvmOnNrxUGUFQ3Qi/ljn/bHInO5qWNXoZSAvyu3bxBee1gLv6YEG28horHTKxRd6yxRxEK26qF617TvtgKbtHl3haaJ2kWEgMI1Oo6vCAAwFmyD7jiRzmeSSDhImNQEkSXyuLSoDenMewnHQcjNAbEJiNAWIyu13VgcuRr2HBarLAmS2W7UQzyroyuYJ1hSxQaV/CdVE0ADvh7OEDHl8sJOxB/4N5Os8zv8SF/LBrRk72cM1nAY5WTDNyJAssr3pjIc0ATuzcrI/iGFuT7bZNN7lJoj7g61fX0w1jmBLEgMpKEg7gjQpv44A4RR4lmnrYxRlfYVX9MTSVOy8rQ4j7RZVI0leQIHFqGBsgWL0izXPAnbDirjJ/acrN91h4kogqTVb2NiR6isQ37RY2GbLNdMo035DYj49PX1x+7ISO8Ocy1Eo0LSAeTrVfHb4Dyw60lSkScuUdH4n2thhgWVwWVgmyUT+8BIoEgclJwyM0dlWZVeW6ViAx2rl15fXHGODLLNLl4nJMbyJV8iE2NexbGKHtjm3/8AEPtCKxjyjRqzXsCTqI99kYD0VdI24t8pkMvlEWEMkdnUmttydrIs3zrl6YJ+zA28pXSGDgmqsCrvlRs/HEH+1pwXy1HbSx+JXDTMZM5bg0kbOHOi9S7r42FAHqBeBtdJ3yHdyqKl8kSEGrYSq59iksPjS4W5jtdlVYZcTFpGIW0BIDE/xcuflyxF/s5z80hlyms920LaSd+7OwBXyG/Lzr3suwDxZd5slmFVcwX2JH3hQoK3+oeerDOFXeaBvui5z2WOouB4iVW+tb/IE38cLc8H1hiCdOsxj1QmjXIkhUA221N54fK936H8gd/jjnXF+3zJnSndqYInKHY6tjTMDe1Ecuteuyae5jKVclcIP3jsALZ2Aob+EJz96sfeMbwMwC0Ksfpv/q54leM8dWDikB11BJCNW50+MvTkef3d/LC7M8alkh4owkYqsiJCAeQMhHhrzAHLD7G0ZyHvF+wUOYmaY60LMSwQgAm+dEHc89vXzw0/8vxNFBGYgY49gG3ABBs0eZJC7+pwh7AfZmkDRS5h5hF4+8srvp1AGq51WLwnCTlKLqxMCPL8LgUd0qxAoWdEGm1JoBq6eV+uN4+JRGY5YSXKiAlaI2ob3yJ3B9+IHhPFS3G2ezpdmiv0VaFe9QffgTtDPKnE8xmoRf2dkLewqqUfQ7j34p7bbpvo246JwfNrPD+7Y1GVjJIP3o+deY3AvG2X4YqM7BQGl++ep2PP0BNAeWOVy8XmhyOXjjdk70yO7LsTT6avoNumHHYQvmYp4Z3kaJdLA6jYO9rq50aur6euM9NpN3g1lXD2ay0eV+zP+9RLe5OYJ3JFUQPZ88ecg2Sy4j7kKi5lfDSt4woJs7XsCefnid7P5COPh0ubo980Uo1EnlZAFXXQYTaJomyZmkDKMvJJGtVoHdE0dtzsPhjKN3kDSRU5jtNlDGe6djQLKoRwKUFiAWWgdjhYnbjK19ycewJ/1YTHPlcj3a5pXAjH7kR0V1Mt23WiT5c8AZqHL5d2hljZ3QkFgSLF2prUPwkYooIDlRaRTH7p/wDwQjblZJBrB0FAqwUB5goZutBRt7NhthTJINK1uW7r4B3b8sMskwYx+m/uIf8ATEGdbPfHMjFOY45VBGo0eRFkciN+V4M4Jw6CBdEKUH2ZtyTV8yd69Ol4wzGX1FGBrSSfeSR9Bg3hbDSPQn6kYVvxoRpcmfDuAZdO5aNT+4L93ZPNtm1ee492FnFez9ZPNRqxklnkEm3Viy7DyFj3C8O8nszVysn4k4ChAVyzCwrbb8vFKPpjJu+Rdi4E78JlkmyRfQRl0CSWbtgaYVW+2k71zx9zPDyrNw5y/wBmm8ULgaimkhmjJ32BGxPIH12pYYh3l1zD/Bil/TBH2cGi3MEke84PuAcEI8rwyLKQzR5UfvimzsbJJsKTtQAO9VWxwj4Z2Yb7QmZzc/eMGDUoO5Wq3NbDbYDH5e0z9xmpikZaKRYhsd11Gr8XPnywXL2h1ZnKxxBDHmVDtYsrexAIOx8J898USkrB4FZleIBmUfxjV+Q+mI7tR2OSaczI/dhyS4qxY5lfK6J363ivTKqrqOgSh7j/AL4G7SZlYMtJLQ8C7A8iTsB7LOJxlUvEZpPknZeBLLmWuhlxlxl0s2wpQQ1VWx+mFkXZqZMjLDqjLySK5ILUqoDz8N3fkDzxQdjOIfa4WkKKrI+mluq0g3v53Xuw6bhwKOD+KwR6URWKOe10DbFizs5Pm1lVMzJCVKEqIwb2KgWa9aH+2H+dzZEbmPd9LFBsLI269L64Tdoc1HlEExVmfwxog5s12B9flzx9h4log7/ORdxo8NA6/CxWj4b5nbz2xNq/IGEIuL8NeLLcP0LqlhmWwp6m3fc1zK9cPMhwqFWzUm8nfvThqIIPQCtgNRHXkMZS9oct9nkngKyd14ytlTbHrYsXvvXnhHx7tpJl/s/dRx6ZIVlZWs1qvYGx9MP5SwL4oZ8T4LBmIY49HdhCdGihWomwLvY7HDHhuRjhi7qFCqGwx31E7Wb53WFua40zRZFox3ffyoGWgfCb1AEj588Lu0q5tcxGq5nQs8hRFRR4FFb3sT02+eNTeGa48lFFBEMuITGRCF+6STe9kXzO99ceIs4oUt3YBVu6XbkoFjfoOYrHrJZQxxLE8jSkMdTvzN2fM7YDZ9SEAciD8GU/rhUMkmYcYdZoZNUYKxkem9A/CyDXphXxnhyyTM7KhY1djfkMHOxEUn801f0/kMK+N5pzO5Xlt8gL+eKxD4rk8ZRiI132WOh/+vY/Njig4YR3ZbyLLfqrMB9cTCyHSG6ASD4tFth1wyX93Ig/C1n/AB035nCTWCw9zHSujLfxP5nHxnCKSR+MfNvlzwJm59pAOZK17Rv9MbM3exKfNl+TD9MSoU3y8lBq/hX6Y8Sx2W8rH9T3/Vj5GhPeeZBUfDbHjOyU9fy/mTgrkwzUjUtctLfVcEF638sInz4RFdjtGGLVvsAf0wNw7jcOZPdwy+LWHogjYVY35j2YGxiv4IwI68OzJdWXXMhGoEXzO188F5Hg5g4llwLMbDvEJs0CrEi/Rr+IPXDfLdo8vmH7kqVcybB6IJ3FAjkdzV+eH7xeJFDglasWLoEVt7Lx0ObWGTUE8ph6Zi5PYK+PP+msIu2Sd9Jl8nbATPrkK8wqD/uv7uNpszHEw72aNG3JDMAd2YjbyN/LHmHOwu9rMjlFLNpNnSL8t6F/PEkqdodpNAHYWAQZnO5YEkKVK3zrfn7iuLW9vf8AU4kMkYEaTiYkZldaYgEChpU0pAJOpcMsz2jy6JH3kwUsqSCwbKkg8gDVgVjTTk7QiVIG7fyxfZ6aVUlUiWK+ZZPIdeZHluMKOPcXOa4ZESNLTSrGfKwTZHptg7tJxDIa4XzCl9SaozRK6T1K319Qca57P5YZeKZlEkesLEEAoE3VA0ARR6bYaKpLAH2J+P8AZ2LJZGfQzM0hRSWrkGBoAD0xhxXhhlzdBVk+ywxaojY1gcwCDsaN4quL8QQTxZd1LGTxLypdFkk9dxYx4jeAPXeRrM/3hahzyoc76D3YKm6tm2IAzEwzM2RkgFxIWLUK0GgApHQiiKwRxiLvMzBKSAuXDMfUkXQ9gW/eMDrAmXLSu6xd4Rq1NQNbkgdWI6/74y43N3cLyoVYaTpOxBut/ZQr341ZwNtXY/zGaFbeRPw2wpy7bP7PmTWEnAu0/f8A7t1CyHyumA6AEnSeu222DstLsQepB+DVjbNuBo5WDZ8yO7rme8v5kfQHCXMK7MxDbWemGUJ8a30Ysfg35sMArmB6cyefmfZh1g006wZwrsV6lyvvpf8ApwVwqTS7/wA5A+C/7HAkWxTYbzNy9Nf6Y85mQoCBzDGvl/1HE/oWSHk2ZqieRok+WyD8yfdifynbgowXuh3I9fFzu75e754ZxyaifQEfBcSPEOCMkrRhgRexN/PbDQjF4ZHV3KqKntDxiQ5iFIpxDHJGHLECt9VEkjrQGGeczNA7g6VAJHU6bwly2QX7TGrgOseXC+IdaJusETyfu2+HwDAfTGpYSDC7dmnEZwIc0P5SfiB+uAP2d5BNZnMgLqCNA5rfU/7Y34jHqhdRsZCBfuT8h8cYcD4X9mPe6ixZCBQoDYHcdeWD/C0LKLckLOyOUV8wkktgFz3Z6GRabSfiD64THMyLKZNTCUMST11dbxdpwlEy7QAtX9qGNWraQbFVyrG0eVjISR40aXwhm0gWxatXt2vDb1die06B+0OWSTLPmZFuXuYxvfhJK/Sz8cGx5OKHKO6Rqr/ZTbAbklLNn1NHGeaIljWNxYmIJrbYKXr4qMfM1mNUTRG6ICH2DY/GvnhM1RTZmyclbNLw1QTH9nY0B+P7xb2VYwxzAZs8AiwsYoEUiatPJTtfXxD54LlRGgjy7LaJZqyLrVXW69+Ms3wqGRu9kUszgE7kUAKA2PkBhrF9pgnbmAyZlQBaxQBmC0PCGOrT05H5YM7UxomSyyZa9JlDJvdkhjfxOD8tAgmWbclkEdHkFoCviL9+AMpCiqY2BZYWLx30tiAPWtPP1wE+Pob23kHnSePiC65TNJHC7KdIX8D0KHqeeIlmJJJNk7knrjpMeaVpe90DU6Xe10QQB7KHzOBv/BELahHHYPX/AAny87wynXIstN/JK8faQiDvCT+5FX6lj8eV9ca8Nnc5PMpZKgppHkS24HtAxVZzg7y/f7srZI5kjnVeGhsfkMfcrwdkGkMqrzoLe++/Pnv8sb3FRvbzdk52d4a0bd/J4dKnSDzJIrfyHiw5+0jb/Avw8R+QwVmeE61IaQ7+QA636+nwxhJwVP45Nr6gc/dhHNMrBKKpGTZiqobsrfQDGEcmwq+Q6emC/syAg0xO43Pnz5Y8HIx/w/6m/XGtD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QTEhUTExQWFhUWGSEYGRgXGBwcIBwgHSEeIB4fHR4gHikgHB0lICAdITEhJSkrLy4uHB80ODQsNygtLisBCgoKDg0OGxAQGywkICU0NSwtLDQsLCwsLCw0LCw0LDQsLDQsLCwsLCw0LC8sLCwsLCwsLCw0LCwsLCwsLCwsLP/AABEIAQ4AuwMBIgACEQEDEQH/xAAbAAADAQEBAQEAAAAAAAAAAAAEBQYDBwIBAP/EAEYQAAICAAQDBQUFBQYEBgMBAAECAxEABBIhBTFBBhMiUWFxgZGhsRQyQsHRByNSYrIzcoKSouEkwtLwFRZjc5OzU4PxQ//EABoBAAMBAQEBAAAAAAAAAAAAAAECAwAEBQb/xAAuEQACAgEEAQMDAgYDAAAAAAAAAQIRIQMSMUEiBBNRYYHwBcFCcZHR4fEyobH/2gAMAwEAAhEDEQA/AAcnWqNRyCMw8uSr/wA2CQAXlryWv8zf74z4XFpYD+FFH+Ym/wCjG6GmYfzD4An9McPZ2Pk+arS/N1b3M/8AvgrKONR82ev8i0PmMC5GPwRKf4FJv+RgfywVlo6EZN3qYn3P/vjMVro9GyYlGylFPvjkSvrjKdjqkToskY/0IfywSq7wjyhv3kofqBj5mI71P/HR+Ghf1xkA1nQHur22DfAhvyOMpY9CSAfhY/6jf54KzS2kbfxKR8UJGBeJNZKj8ZX5aCfleNECyA8acmGZR+N3A25fu9X0J+WG2ZbVGVA3Givih/MYR8Rz4jhdmFgT17u73+QHxwmyn7QIjKAUZUseI107vmOg8HO/xel4tHRnNXFcGk0qsuVYeBugVG+OsYEzcqRQBnNaVIJPqQD7+eNMubRVPVUX/KzfpjnHbLjJmlKA/u0Y0B1JJJPrV18cRoroaL1JV0e+Ndq3d7itQKAY8/De4HIfePywpyeanaQaHcvzG5+d7BfO9q54CQWQLA9T0wRmMxtoSwnl1b1bzPkOQ6dSWs9WOnGKpIv5+0uXRtPfBiAwtVYqLIP3hz5VteHuVlU0w3BYb89i5IPvBBvHJoOHM1Fisan8UjaRXmB95h/dBxa8L41lYkjiE+vTp8RVlsqxbqKAGwFkbDAOHX9MorxtsfZGNavSBqGjl5WfjucDcIXXFExZlZwTsxGzlGrYjkDQ9MfsrMTHGepZb9uk39MegQsyoNqXUPYBp+oGGONo0zErLDGAzanPMsSdiBz9nxvGrd5psSHeyLCnrQHLyN+4euB83GdG22kgD3lMbZaqXyXSPiAP0wOhaVGcebk1AFgwPXTub67H5Y9wZpmDnw+G/MdW9vIDn19MDZZSBGx6K1+0MK+V495YV349V+DC/qxxmkK4o+S58hQxTZjXP277j0x9WUkA6DuAeY6i8Y8Tj1RkdNvmp/XGgkel03RVSPeB6Y1KgNKjfKZeiL6uo9wDH/mxlClyHy03/V/vhjlEq9702b9gT8sfOGxjvK8lA99b/U4mnydDfLAIoiGrqEK/FLPzGGWVpgo87P8Arv8ALAUP3j5lWr26RX9RxrlG06CdqWz/APHqPzOGeTSNAdmYDcAL8e6xhxmfxKi8gSPcoUn5lMbxmg486b4AfoMLO+WVQ34nkGn2eC69uj5YMUaKyNY5f+GQk/dav8jsD8gcIOKPOykwV3kYBF0L1Wpq9iQFqv5hXLc7j+Z0wKBf3Hk+Cy7f5iMBZzjkEQZWbxO10BewexdXVgA+/Dwe17ho6blwiZn4z3kbZbMoYXs+IhqDd2UXUD4lHKzv1OJWThUwOkxOT6KSD6gjYj1G2LLP54SQMWVJ1RWY2TakudOnlIqgEWdl2PPa4dZGA0hjR5izXwx7PpXGUW4Kvzo5deEoSqR0j/zIkcccfeIZFipjqFB1iTqOZLlh7VOI77ICHKyoxRdRUa7qwvMrRosOvnhp2WyeVkyuYZ0JniUsPGwVhRrZSDsRR36jzwEM/SsqRRJqFEqpJrqNTMxx53qI6MG453faj0vQLVkvGqvIurHuJqINA1vR3HvHXH3Tj8Rjis9jYaLG8rE/eY7kk17yTsB7cEZfgk8n9nGX/uFW+hOBAMbyZWWKmKSRnoxDL8DjWLKPwV/ZzLyxxKJCN2NAMDQUDbax1P8A3WG+ZW5xXMIo+LqcT3Z3ixdCjEXGGN/xaqF+0EC656h1smhDD7RJ6NF7KDNiq4PF14yU3uNeJy6EmNcirV513TV8Lx+ifev51HzT8gcbzwarB5M6/wCkIf8AlwM4oq3RndvcEkA+a4y4Obo2hS0I8mr88fFX9+R0ZUH+W8FRJX/yOT/hU/7YGgyzd6WvkpIH99Nvmp+OAL8nll1py5rfwA/TDHKx+BB5KPpj8sYWK/IE+7BEC+FfYMBk5MW5XPBYXauQuv8ACu31xtwoESSg9DXvEcd/M4Ey+QpP5SbPxsfHYYPyEZAlc9Xc+4CvyxJ0dLrIHnotJTzJIv2IB+Qx84oARpHJi6+4hIx9RgriSFtD/hDFrvboB8cesxAHUOOgB+Lhv+QYZPgy6Ms6jW6pWrQVW+VlAAT6dcTs7BMzDEu6wxITsLrSTZJ9o+J88U4jIaX0FD3Bh9cT83DdU00vOlgjr290fL+H88Ugx4PORVxjjCkoZVkBCt4ClBie82JavCdQugeR9uEDtCYrNmY7k+KydRstfh06aqt757Yo89k7RVsqHLAlWIUamfu9S8mBGkE1exJO28g6kEgggg0QelcxhJ2ev6SOm14nrLysjBlJDA2D/wB/TGfF8iFCzKumOW6A5K4++oF2BuGHowG9HHpcHcQj/wCBQde+Lj+6y6b+MbD3Y6fQako6qS4Yv6npRlpbqyj92aybxrPLIpjjaCSMM/h1swGkIDu24BsbbYX6cG5wkiJibBhjq/5VCn5qcDVifqtV6mo2+sFv0/0y09JNO7yeCMeaxqRj4RjmO1xPCLZAut+Z2r9MFok8P7xSwW/vobUnyLLan2HHvhsKt3mvksd2OYJdFBrrWrl1F40h7/LESxsdJ/Gm6N6H/pYAjywxCazQXw7jWtljfTHrIDPFGilvLWNPn1FVZNHGuQ43K2YCsi2WAah4vCSdzdGt+nngfjHEZUcUdJZA1FVLoWFkByuseYN3RHXGfD51yoZmXXM6EKLoRhhuTW+sjatqBN86DKTRyS0YtN7cs6BBNtfPSt+0kYFzkn3APwxsx+E+FnZTjDShgVC6Cotb3u65kmxXn9N2GbStbf8AosPlP+uKrJ5GrpuEnF8jRz4h6tMfjVfXBAI7x650nTzDjb44EzR8ZA/DIvTkHeJT8rx7yeaDTKB+JFP+oV/UcLWDnawFn7jeXirBUS7DCvmvroP1b9MNMufCu3QfTCvBOSwSf7R853OR0rYaR1UEHfbxE/6a9+FrcSduAl9bB1pdQJB2lA58/u4K47k1zvEIco5PdwxNI+k0bY0B6fg+JwqTIyHI57Jwo7mPNUqgWdNiv6L9+DFLal9zorBX9oiRwqQ2bEA3ve6HXGnYuzw/LE7kr167n/fE9xDP5p+H5pczlzCqxKFJP3jqAr6fHH7sF2zh0ZbJ6X1/cuhpuyb53y9MK4vZ9xayXTwUCa3PP4k4DykAKt6ugPuCDDeQbH2YCiGlXHLZSPbVn6DE08BTEWYyIIZiOcij4d4a/wBeFHHuzomdSDpdywsDnVaQR1NBt7vbrirzsfiH8JdTgfiEf7+KgPDKB8VZdvjit2X0tWUJXFnM34fHC5EsgfTXgjDW17jxEAKCKNi9jyx4fOLLr71Wpitd2wXQFDAKAVI00flzw04/wkiGGUWTpIb2XYPuv4EeWJ5TgJuErR7+ioeo07nn5N806VGseqkUrb0DuzN0P83PA4GPpGPoGFk3J2zq09NQiorhH6sfNOPWPyoSQACSTQAFkk8q88Ao0FZMVFmGPVVjHtLqw+UbYEgzDxkmN2QnmVYj6YY8UAjVcuDZQlpCN/GaGn10AV7S2FZGMRUVJN/JrkmbWSql5D93bV4r+9XU1fO98bpw4a/+IlWME+LfvH9fCt0f7xGACMeocuzmkVmPkoJ+mNZGcO06LfguYy6kpC6lNVoN9Z8JssCASxPlYqqoDDLizjRIV3uJ6r2sK262SMReU7OzroklBhQsAGbZrJ20rzv1ND1xaQoHK6gPGshr+USSEV6bitumLQfZ4nqtOMZWnfyNm0q071fhaQj2cv6BgTheXC5sDqI9IrlQ0/mMFRre5/EoT3Ux/wCbH3KimjfqQPmEB+pwTgb6PUS13jeUZ/qlODssw0L7BgGMbuOhsf8A2HB0QsA2MKycxRwXs+YsxLmS5dp+Y01pHOgbN8lHuwIO1DnJ5ycKoaCVo0HMGioBPt1YquS+wfTHHGySNw3M5rW+ozlQoc6CCUO69TufgMTh5Zf0OhZ5LeLjUzZ7K5dtJSTLrK4I/FTnb0sDneDs32jMebnh0ApDljmCRzOn8New4nM1nkg4vljIQqfZlXUaAFh6s9Be3vxjLmVlzHF5kYMoy3dhgbG6gbH2qcPt+nX7gaQ1zPb5GyMmYRaZZBGEY72299egYj2emNO33GJIshC0bFJJWTdenhJb29B78c9n7H5hcuMxY7loe/JsivJCOrU1j0vF7xDJjNZ3IwOhaGKAyOCDpJZQAL89gfZhnGMWmjUjLgnG3fg88pe5Yi410Luwwvb+YDGMnaotwxc0ld8kio4PLUL389wdXu9MJ4f3OU4vlgD4JV0j0aTT9APiMfOK9j5lEH2dHaKVInmUcldFFk9apifaW9MFJX9wqjovEcmoCIByVq68wg68/wDc45/x/s+iOO7YJq5I5oWKJCuduRBpq51ZN46fMlyBulED4k/8owp45wxJ4xG22oimq9JOqmHwHtG3XEbtHT6X1D0pLOOzlWay7xnTIrKf5hXw8x64zU4OeWfLM0Wsij927U310nY3z5Y8ji8gN+AHzEUYPx0XgH0sZSecf1/weMtk5JN0UkDm3JR7WPhX3nB2XzaZY6oyss38ZB0J08F0Wb+bYDpfPC7NZ+SQ3I7PXLUxNey+WM4p9JsqrdKa6+RBHuOMGS3Ly/oFniROzRwkeXdhfmmlvnjLPxKFR0BUOCdJN1Rqwf4TuBe/hPPnjReIRAbZaLVd2WlI+Gv63j9mOMs7WyREVWnu1AobAAjxAAbCiKxiWU8KvuLyMG5pcxopllWMdNJVPbQAW/XDPinZplWJ4iG76MSLFfjAIBIA/HVgeHf0whuSJttcbj2qR9CMYT3I6iuNBvZ1pe+VYtwSNakWmmxZcctIHMnli+yyjwhOSxsq2TemmK3e+408/PCPJyzSJC8xbewVJ2YA6lcry1HxDVW4XFaN2bb7rFfkg/XFVhHiet1N06rg85awBZG31JYfljyp/sx5ED4BDjTJJrCivxuP/jcr+Zx4hUXy/FJ8mAwTgfZ972pSOnP4iT9cb5ZzoX+6B8BvgQ7s7eTaBe33WZcFRqd6G2pun8xxmrBhCjs521jzkvcd2ylgasAggDcHc/pj9mu1WV1vl3i7zQ+kr3WpbU1daSPfiI/Z7xuPLzhWi1NKwQSC9S6iBVHYgmrrf28sPeyv2gZ3OPC8ARswwlEhOqg7G1AHkTz64WUEm8F3FJlN2l4fkZw4zIBOXTWdJIdE5/h3I9KPpgEjh+SyBljiMkE+kNRtnBugdRGw38O3XbnhZ2hzJOY4obNJlUjA/vUfzPxxF8Xy+YgysMbteXnC5hPRtJBX0+9uOR2PngwhaSsmlZ2d5oPsis6osBjU6H0hQpAIUjlVUK5bY34PnklUd26sqr+DcDlyIFV97liKzuUXNcQymVm3hjywk0WQC1VvW/QfA+Zw/wCyKZJkm+wgoC2mTZ9mo1Wo9L5DbE3FJCuqActFAmdnkWap5yB3eobUV0kKAW1bDmdrOKTNpTN6hv8AUAPr9cQnYzKZeGb7LmYQM6khkSQ2e8H3gUa+dC6OxrfewLl7dj0o17gw/TDS5GPol/sv7ov3Aqfm2MWQ6K/gCj/v448GbVmEHQF1+Hdn9caoTbA/iKn4BNsKGqJ3tXwVZVUVpYKCr+rM2zV+A+fQ79TfOM3lnjco6lWU0Qf++XW+uOt5uYNHfpF9f98AcS4AmYSQyXdsVYblbY0Bf3hf4T61Vk4LR6XpfWe2ts+P/Dl14+XhnxfgcuX3YWl0JF3U+3+E+hrCzCnrxmpK4vARlp0X70Yf2sw+hxsvE9P3IoV9qd5/9hYfLASNRB2NeYse8Yao8rDwZVN99QhLfC7X5Ywk8f7H3BuKy5o65/F3RVVcAD75HhIG17agQNtJ88UCtpk1aj3cYX8Rrxd2OV+ZPzxG8L4jmHligdSVV1IRYwmjcWaVRtyu9tsU0n73Lbb96VQEXvTIT8ACfdisOKPI9TpuM+Ek/gNyeWHcgyDxaELE2SWoA2eZO53ODMs+0ROxeSz8b/5cZcPgJy0KE2THGGvrsCflj9I5Dwitizj/AC6v1HxweTgk7D+Giq9Hk/1ySH9MDZD8O34nPzs/TBzLpY1yLA/L9TgKAUHH/uEe9sKifRpKgpgP4jft1Mf0wXkktL8yT8ScDybNXqD/AE/rj1wtj3S+8fAnDVgWXAp4FlcidTZWKMNE+gtp8QK7mmO+4BFjCzgeV4TnyxSH9595kcurbnc7PR3PME88Kf2bSSRNmUkDAyQiddXUbjV79QwD+yXJB82ZC1GOMsq/xavCT6qPrWFcavJdlFxfjHC2+0wu7I8jaJWRH1HuyKFkMNtNezFgnA4DBHA8ayRxqqqJAG+6KB5VdXuB1OOfdizmDmM00WWjmjfMEM7so0eIk1e52a69MdQDkCyPdhNTDpCSJnjXZf7S0OYhmOXniUKHVbGnfYixys9etEeQ/wD5dzmXy7JlcwJMxLMZZJpQF5rRoHVZsD54M7Y5gw8PndGZWCqAykgi2UCiNxzxOfsv4pnJWkMrM2XCE65P4wRVOd22u+dUOXVlu230ahj2a7FzrmVzmdnEsq/dVbobEWSQOVk0Bz3vDzNcQhSc5ZpVWV0VlVtibsbE7WSp2Bv0xGZj9qxGYpIVOWDVZvWR/EN6HmFr3jCP9qhMvEUWPdmjjVd63Ykjc7DmMMoSlLyA20dFz8ogZZJDpDOBf8PeaV+oHux74zxVctLl0YMTPJ3a6a2LaQCbI2B5154Q/tNVk4YiyNqfVGjN/EQDZ95BOEWW4s+YzfDIJgRPlpXSUHzXTR8jYX4g+Yxoxtbv5hcmXn2fVGi/xH5DT+mDRMtMmoXZ+Got9MaQpRjU9P8ApN453xWPKtxTNDNxSyABAndBiR4Qd9J5URhY+TH5LpEj1iMshcKbjLLZD0a03ZB+eJ/iXYRJSTEe6O+3NenTmLs9aFcsTPanhjZnin2eGlISNV1mqCxhufOwPfh/xzNzR5yHLfbVhAy6lpZFQhnGqydXItQ69MFx4yX09TU02nGRPZzsbm4z/Zh/VGBuuYANMa9mFGZimipZFkTyDBl+Rx0jivFp8sMlFG8U7z6z3reBWrTRFGqIb37YY5Bpnv7R3Wqn2hYsu4HMnqKO364Xb2dcf1GX8aTIzsNn8y8vda3aEjxWSQv8Pss7V6k1ttWcOym2XQ84neQj00kLf+dflhmYR3sajkLevLmBXlzOIbsjxppOM5kFiUkDqq3t4CoBA89Kn44aPDOL1Gupy3RVfjKnh+oQxMSAY1XWLG1IVP8AqNe7G0sVmL0lff0O/wCWILiHHWRuMR94wogxjUfDUgQ6d9vvDlgzjHa2XJ5lIqEkKxRakbnegWQ3PV7b6+eH2vohy8Fqj3Xs+l/oMDknWyjay/8AX+mDMhIkipJGbWQB1PoSTy86NYxZKzK/zd4PiQfywiYp8zG0hv8Ak+mNeEP+6H95v62xizhmJ81B/qH5Y+ZaI0a5amrf+Y4dfAs/+Ip4jkHXNo8a2v2RoGPlz0f6vhWFDcLk4dl8pmG0l8u5WbQbBilb2AmjVepxXwEkRjrZv3Nt9ceZ4e/aWJt1dQjewB7353bL8MRU2i7QjyfYMLvHncwgk8f7t9IN1vQ58xvi0hkUoN9qG5PoOfruMDd2salUGlUipQOQAvbz6D4Y4z2YZZnZcxNnKAGnuCzGzzvY1/8A3BSeplsSrOldvIXk4dMiKzs7JpVQSTTqdgN9gD8MQ/YXhmfEvcmOePLyKyyiRWVQGUi11V4rqtO/nthn227YzZaQZPLMVEKoGkamZjpBHMaeRFmtz5Y37I9u55kmil0mVIXkjkAqygumA29bFdcUipKBqdWIMr+zXNmfunAEQO8wYUV/lF6tXoRscMJOHxZvjU8DgGPutArmNKIAVPmDiryPahhwn7c6qXokqLCkiQoBuSfLA3bPtcMhLGFgRzImtt9JG9eR574CnNuvsC7FeYykk5j4ZmpQssUglilIsZiNQQBz++BzsnkefPDrifZ0HieXzqFQLKyKbssFZVI2r0NkfdGDc5nIZM9DBLCrkR/aIZDR070fUGxfw6gYZZwC1I6kEe3xH9MI5v8A6NyfYGJk9BRG/nqB+gxP9msu/wD4rnpSrBSFRWIIVq0jY8jWnpjbtjxdsnBFKgBZpFSj6hzfL0+mGMfH1+3tkmFHQJEa+Z2JWvMDxe44GatBf0JXiPDJDmeIZlUYSQNFNCxUjV3Y8aqfxArsQP5ceeKqcxnVzQyb5rLtl1CgChZ35naxuDil7KZ/7Ukkhvwu0Qs3dAEt77G3ph1DkkjTu41CIBsEFAcyar139+C57cBc6dHPu2oRm4fry0hiVW1wICWVfCAvhOxFeY5YouzBhKVl8vLl01EaZF0klgosCzYra76Y/dnu1+UzLCNSwkNkLIgBPXYgkX6XeD2z0bZk5VSe8Ud8RW2m16+04Lb4ozb4Z841N3Ec2YP/APnESL81DH5mh78c94bw5MpNwedQQ04PeEkmy4UDmaG0nTyxbz8Xyeak+yMySarGgNsdJ1HcHf7vL+U4FnzuRlEpZVb/AMPJWiGqOjVgdSNGxF8sNFtYoR32RXGOzEs0WblSGTvRnHKjQ1vG56CvEAaYHlzxj2u4bNmOIzJDE8lFV8I2FIo3PIe8jHTBxuJ+6VXP76Myr4WHhUbnlt02OME7YZTR/bxiwT94YZTkugxk07Rv2YyBgy8URNtGpBPrZJqxdAkr7se80tTxexz7zWJnLcdOV4nmIsw/7l1Lxk1SitdCvO2FnmVGDezWblmhGYl2MsxMa+SXpH5j2AYXa7szTTsKljKxg9dMYPtJa/mcGcPvQdx99/62xizainlrY+5GYL+WDshH4Pe39Rxm8GlxkFL6VFc9Sgf4nH6Y3yP9oT6fMhTgMblfV4/kdX5HHqFtx6kH/SB+WI1gryMOIP8Au5QN2KMFA5k01D54592b4FxLKo3ctAgkILa9RN9Pw+vLFwHuQEHkZL921/EYMmqlP935suCntVC8EF2y7HSzhcwlNmNCiZF5OyqoLJdUd6o8wB12P3sP2eSJJXLO07xlCpjZBGGqwQ1EkmvFyrF0Dvf8rj4Ffyx4zkhr117+zbbDe46o1t4OXLxeNuCjKBh3xk06Ou8mu68vXDbtZwA5/O5oiTQMpCgrTq1Eq70PEK+fPFPnOEQLmA4hjL7vehbtTFRuru2JwzaNVaQKoGsWx8zpOC51lArtEVwbN687w6RjzyFEnzGq/mDi6zZFx0fusCfZRxH5fsNB3ES5ljI0Ksti1Gm2k2AO5Grn8sNeE8NiykUkUSkeMMdydzS1v6DGmk3gyQu/aJA0qZeKNWdjOCVQFiFUEFtug1jf1wk7QxyycVzUsDU+VRZl2u9Cx2vPqC3tquuLLiOZdUYx1rDuBf8A7bAf6qPuONuL8cjysbSyhVBcR6tN6rFk0BZ6ivTGi2qSGTcci79lC1kb85WPyUflihzkzdzmG/hV9PsC7YRQZzL5PKRSRkRZeR1K7ufvi/xWwuielYaZvNxky5Z5ACISzW2mkIosTvQHK/XCyVysSWW2cKyAYyR93/aa10V/FY0++6x0XtBKwz/EWS7TJabHMX3ZPyJOKLs7wPKRr3uVjjJ5CRWMh8jpcnb/AA1hpFweJJZZwv72UU7E3YoACuVUAOWKS1U3wPPVtkt2cnyWWfKQLBc8qKVnCKbLLqYhydQHMUOXLHPs9nZIzxBgCY8zK8RYcgwkD/06h7/THTl4bkchJ3xSOJmPgZieZB1aearsRyA548zcE4eMlIW8WWZxOzhyx1ciwI+FD1wykk7+Sb5sWdn6ObyUTCwnDRqB/n0gjHvhnCMueK5mMwRd2kK0hjUqCQhJC1V7nfDrhPCIxIudUsS0SQovQR+CjuA17E2enTG44QqZifMxs7SSaFcGtIC6fu7XdDzOBuyBYsi/2sZQNNlSo8TqU+DDT/UcXMmXCNBEgpYwB7l5fT54Vcf7OHNPl5e9CCA2Rp1aj4CRzFbrXXnh2sn70E7eAH13IwG8JBbwl8GMeXIAJ5gKvzJONMm5C16n6nH3WT7AxJPoCcKV43CljvE+8Tz8yT0264CTYrtn5S3eR0OXP/I4HzIx7VSANvxFevQyL9axKw8f4m00kKQZZpIgC4FgCxY3Mgv3Ycx8Zdc/JFI4VBlhJoNUJLBNHz3PXCuLRfcOcrGdLgc+8ffflZP5jG8Wcjdu4DjvVWNmTqFBUk/PERF2kzsseREUkay5nvdRdRptGodDWwrlvtj724afKNlc3qUzmIwSsvIkrYI2HUsRsPujG2ZpgeWdBTLWg36c/bV/THxYtgSLOq/jy/LGHZrJjLwRwAbItE+bWdZ+O/vxj2v4v9lysk4UFk06QeRJYAXXTe/diWW6QjdM0ERaQE8wKPvEROPf/wCZvIbf5T+uEnB+03eZB88yDUmssimha1tdHmAuAOz/AG3hzcpy/dvE8gOmyCDQ3BI61Z5Ae+rpsln6DWVPENy4/D3TfHl9MYZaLU5J/EAfeBH+pwBH2ryc0n2ZJSZX1RgaGG+97kAdPPDrJp59UU/1YDuKyC8ALZYNqjJsAOPeTz9tk/HE5+0DISZ2ZctEygQRGeTVdWdkXYE6qDfHD3iebSBh3sqx6wBbMFBIOpufPmOXmME5FopRJNEYiZBoLqVOtgNtTD71eROwwybXkaRA8ZlMvCOHRKNTPJpUeZXWgHxIxhwzijTR8Qnk2ZcosPxpPmQTXriryfZAKmTGttOUdnAseIlw1nw8tjy8+eN5+yuXeOZI2aP7U6tIfvfdYvSjYLv7dsU3R/P5hUsUyP8A2STyDNlF/s2jJcdNq0n22a95x1k3RB5n/v8ALCjgHA4cmoSFT4m8Tk2zUGq9hsDew2+OGYlumra/1xPUludoSbt2iA/bIfDllA5mRv8AKF/I4wzHB5MnwWdZHBaVkYBTYUFk2vqSBuRt7eeLDi/B2mzmWmte7hD2pBOrWCCPTavnhJn+CSywScODFUhdXjkZSwMR1FU5/fQ+H2AHrh4y8Ugp8IzzuVmzeYTKLO0EGXgjaQoaLMw2HTavcKOD+6jgyGajjzLZj91IwZnDlRooLY6X9cbcf4ZmBN9pyZjL6BFIkllXA3U7dR9D8UXC+zEqw5sv3Sz5gCNUjUqiAkX91dr9BXhu9zjcrkyoS5vjsA4OmUR7mNalAbbxlzvVeXXrih/aPwlFy5zOqQSIqRqoYBa1b7AWTRPXywfnez7vw6HLoqGSPRq3H4TbhT5k+zngztVwv7bD3CSKlSBmsE8gRW3r9MHcrTXyHcrTQj4j2YEWQlGX7wvIsZlGqyQu7BfcSa68t8YZbP8ABdC+BBtyaNyfeaNn1s4f9o+HTzBFy84gFsXO5O9KoUAe3exhRl+xORRQshZ3H3m1FbPsHL2YaLTWWxU1WW/sF8EyRTP5qcldMwUKL38IUb9NzgHP8EWfOZuWaLXGIR3RJ5sFF0Ab57bisfeA9poMwX7sOsiKZNL1R0itiCfTHvsvx+XNlLyhSEgr3okutO9UQLsgD34jUk2ymOidl4M6LkIpcu04jWRpI4z0diV8QIrz5jkcUPa3hsmYyOWTLwODG6nuiw1Kqq6iyTvW3XD0cZgjzK5Qk97INQ2sVvQvoaU7frhqdiTfSvhf64EtR2nQD9rOuvL89/yxL/tDiM65bKK2kzzUTV0qKSTVi6sHn0xTobYkVVCvnjKTIxtIkjKC6atDH8N869uJxdOwM51lI/s2T4rlCb7ogg1ViQAA17APjj5+y/hCLmHeUETRojoDy0SLeoeZo0fK/PlX8S7MRSvPqLg5oL3lGtotFAbV05+pwNnuFMk2TkgIDRg5d9X4ogNrob6SL6AkjcY6N6aa+f7C0ye/ZrJmGUMMtG0LSMWn8OtTV1udRF0Nh1OOhRg2SOi6R6lbH1JxNcF7Kpk3Rop8yV1f2ZkGg6tjahaNDf3DD/LcRjZJQkiOyFyQrAkHU1AgGwfb64nqPc7QyTSIv9o0ynM5ING0q63YxoCSwBQEAdTSnbHzt6iR8Oy/2eNoQ06uEK6WU6XO43o3WGnHuzs82aimhl7oxBgh0ajZZyTua5EDHvPZOdpMjFKxmaOcyySaVUUtFdh7a28jiikltro1Crg/G/tnFMs6OdAy9ugJADAPYI5Giw+AxGDi0qZl5oWYM0pcVfitiaI/ED5YtOG9nHyubzeYjAMfdyd0o521FVAqqsEDfkBjfsV2E7txPmWDOhBWNdwp2ILHqRY2G19Th90YjQkoptj7jHbbK5eXunLM4+9oGoIfXcb+gs4G4p2iEecyjCQfZZYnY1QFgEhuV3yFevnjmvajg80WamUoxuQlWAJ1BjY5DnR5YpuL9mJ2h4dBRLBWEhJHgDsh3s/hsih/Dge3BUHZDBtNx88RfI5cbFpTLKB0CM2ldv5AT71w+j7Q5p8y8cOXV4Y5u7eQtuKI1bWOQO3PAHYzsw2Wzs7upEaArExIOoE89uoUUeXM4W9jOJ5VpzI2amWaWdyIATobWTp1AKQefU9BgNLNAlt6Hef7dJl84+Wkj/dqVHeKdxaqd18hdbG6HI4rVjF2Ov8Av+uOSZ7gk2ez85jUiPvSrSEUoCnSaP4jtyHpdY6sXCgKOSih7qH5jC6kUqrkTUilVEPH2h+zGSCR7KZ0Aajyick3v0AB9lgYFPGZVy0uajajmM5pWxfgAIGx9hGM+1HZmTMZ7MFEeu6EinT4WcBBo1Hazuef0wdm+ByjI5GBYyWSYSSjbw0WL2brYt051teKeOB5bMfnR7zyZz7ecvHmwiurTD90raF1EKu+5+OILj7sc1mDbf2r9f5jjqv2Nvt5zZK90IO7G+5JYNyrlWJxOx0j27tFqcljRP4iT/D64bTklyaM1HLBex+SihjzQZazMaMGNndCpKst9Dt8rxn+zqRwsdZxAhLXljp1E71V+IXs22GZykcjZeViykQmOSttalQNLc+pJ57fAhllOB5OIiZIlRk8QYFrFWPPfEZSWb7NtaZE9ouJMvFu/wB9EUqJqrYaQNQvlf3tsV/b+O4oHkDPBHIDOinmp2BO+9GtvX4IzwiSTheZLJUsk5mC7Hcso2r0v44PfsnPmgry5l4xIiB4V3Foqqb8WkmwTyPP0wW42nfGBTXtD2xTKQwDJqjiRbS70qqmqqwbuxVitOPcfav7Xw7MyrccscbKwU8iRsynn028qPtKvtd2RIghOXXV3KuhVjuwLHxDkNVkt79htRA7O9ns0uUztJ+8lVY0j1Lq52Sd6Xwk8yDz9LyjDbf1/cDM8r2ukmiyUPeOJlzCq5DMC6WALPW7o3/DfXHUDmPGnqjEbeZXENB2KLNkZV0xyRiMzKfxaCDsVvxUCPWhi0RbMJ/9P848LqOL4NC+zDtBxUQZd5eqISl9X+6o/wAxGIX9lneQ5yaKZGRni1kOCD4WFEg78mJvFN2jyrZloQpAjSRZW/mUEbD32d/TAXG0deJvOi6lXLFXIIsMQ2kEXZJOgbD8QwYJbdvyGSyLuzva52yGbLyHv4lJRibNOaUi+oYgf5cEZ7tzLlvsySIsofLxySk7Pqe9Vfh5VtWEk/YuQ5KB4l/4gllkTUBYLMVO5qwFHt28sZ9qOFzz51kiiZlRUjDclGlVB8R22YkVim2DZl9Tp+UKvHG0ZJR4wynkelew+LAnaDtFFklRXJaRjYRRZNHmdwANgLvffY74N4Hle4hjiJsxKsZI6mlYkem+IxOIRR8azDZshaX90z/dGy1R6eG6Pt64lFWzWuynm7QwRRxTZlzE0njCFTqA8iosgeZ5YIz/ABiGGA5yzJFS0Uok2dOwJHWgfLfHMP2kzls13wOqKRF7tx90gCiAeX3rPvx+y2YYcFlDXpfMKsd9eRNelqfeDh/awmZuPyX03acSZvLQRKGjzEXeMxuwCH2r3GwfywRl+0eVbNDLRAtJZFqvgUqCdzy6VfmMRXZfhhyvFTFKfDDG7BjsNBHP0HiN9LvDHsj2gjizM2Sj0yB5HkilTfUSpam8yAKseVYzguhW0PZu0+VikTLByX1KtKtgNsAC3K751frgTPcfaOXOhlBXLKh5/eMnd89vMYD/AGYPE2XZgQZy5Ml0W/lu966+3VhDxfOal4q/QzRRj/C7fkowVFbqHuJV5Xj8zQTzyZeSJY4wyaiRr2I2tdum+/MY+cN7Sd8+URAqpMkjS2Ta6bHP2jn5YU53PAcOzQObXNFVVQVULoDMFA259eflgHhvAJYcxKsauVbJsY26BnUDTfINq1beWDtWQNoe8F7QSZrMaIYv+EDU0jeimvZZA23NHpeAJP2iqCQMuSAavWOnuxp2J7TwJAmVYNHOmu1KncjUxN9DV3dcsQuXgGkaoJy3UhTX0w8YJt2gJxfJ0UR1GNXQKfh3dj4hsHSI2qIX4Q7E8+divkT8sLo5C6sh53o9v7yS/UfdHTDOA6n26aj8AoGOZ4OhjHKf2YPQso+BA/LH7JvpC6juL+en88feHkaQvlv8ST+WNZRuvo353+QxO80T7NHP7xAOVEn2f9nEj277RyZLujCq65SxbWCdhpA68+XwxZIte5QMc/7a8L+1ZuRCHC5fKM6kcjIDYUkitwRtzw+kk5ZJyeMFBx7tAkEeXl02k7KpbVWlWBOr1q76dcYydpQgzZ7sH7EFQHXWvVz6eE2o88SOakGZyHDIWNa5u6JHMAHRftorjD7O8PDuILLeszohJvxaWG+/MGueKrTVfnyBzZXdnu0UOcV0j1JKFJEbeX8p6i68vzw5zOU1R2T4i4Y+ul7+gAr0GOd/sw4RJ9o+0sCsSKQGNjUX8IA8xvd8uWOsSR2p/T1wmp4ypDQm2sinP5+HKQ99KTpXYAbksSxAAvc8/hgSXjQMAzX2d1YyLH3cvgPiYAE7HbcH1rCn9pefhWEZdiwntZYgoPMFgN+n4seeJTy5jh2VXMgxyS5mOM0NLUWNNR+6SBeDGOE32Byyx/LxtYs62XYDQIzmWkLEaQBpIr3A3fXAScY4bxGURnS8gFJ3kfMc/DY+Wx+GJHiPCiuZ4jFEZJO7yyga2LsbaFm39mrbCTsRw6SXOQlAdMciu7dAFIPPzPID1xRaaq7FcjreRgyk0LQx6XSIlGUqaU3uKYfLphfxHj+VSBpwO9ihcRaAtaX5GtQo0D023wn7F8bhhfPrK6oe+aQBiBe5ur5kEDb1wigYLwzL94QBPndbk/wiwxPwwqhnJm8HS+1OeiiysjTqxjYaHCfep/DQ3Hn58rwu7LfYXQyZJUUjZvDTLYOxvxV150a9MJ/2mcWjlyAMLq6tMFJU2NgzV9Pjgb9lPC5I0kncFVk0qt9QLJavLkAfbgKNQsHZUS9lcr3wzAjAkDhrUkb6v4R4fleAO2/E4MpFGHy6Th3sRsQB4V3b7pvmOnNrxUGUFQ3Qi/ljn/bHInO5qWNXoZSAvyu3bxBee1gLv6YEG28horHTKxRd6yxRxEK26qF617TvtgKbtHl3haaJ2kWEgMI1Oo6vCAAwFmyD7jiRzmeSSDhImNQEkSXyuLSoDenMewnHQcjNAbEJiNAWIyu13VgcuRr2HBarLAmS2W7UQzyroyuYJ1hSxQaV/CdVE0ADvh7OEDHl8sJOxB/4N5Os8zv8SF/LBrRk72cM1nAY5WTDNyJAssr3pjIc0ATuzcrI/iGFuT7bZNN7lJoj7g61fX0w1jmBLEgMpKEg7gjQpv44A4RR4lmnrYxRlfYVX9MTSVOy8rQ4j7RZVI0leQIHFqGBsgWL0izXPAnbDirjJ/acrN91h4kogqTVb2NiR6isQ37RY2GbLNdMo035DYj49PX1x+7ISO8Ocy1Eo0LSAeTrVfHb4Dyw60lSkScuUdH4n2thhgWVwWVgmyUT+8BIoEgclJwyM0dlWZVeW6ViAx2rl15fXHGODLLNLl4nJMbyJV8iE2NexbGKHtjm3/8AEPtCKxjyjRqzXsCTqI99kYD0VdI24t8pkMvlEWEMkdnUmttydrIs3zrl6YJ+zA28pXSGDgmqsCrvlRs/HEH+1pwXy1HbSx+JXDTMZM5bg0kbOHOi9S7r42FAHqBeBtdJ3yHdyqKl8kSEGrYSq59iksPjS4W5jtdlVYZcTFpGIW0BIDE/xcuflyxF/s5z80hlyms920LaSd+7OwBXyG/Lzr3suwDxZd5slmFVcwX2JH3hQoK3+oeerDOFXeaBvui5z2WOouB4iVW+tb/IE38cLc8H1hiCdOsxj1QmjXIkhUA221N54fK936H8gd/jjnXF+3zJnSndqYInKHY6tjTMDe1Ecuteuyae5jKVclcIP3jsALZ2Aob+EJz96sfeMbwMwC0Ksfpv/q54leM8dWDikB11BJCNW50+MvTkef3d/LC7M8alkh4owkYqsiJCAeQMhHhrzAHLD7G0ZyHvF+wUOYmaY60LMSwQgAm+dEHc89vXzw0/8vxNFBGYgY49gG3ABBs0eZJC7+pwh7AfZmkDRS5h5hF4+8srvp1AGq51WLwnCTlKLqxMCPL8LgUd0qxAoWdEGm1JoBq6eV+uN4+JRGY5YSXKiAlaI2ob3yJ3B9+IHhPFS3G2ezpdmiv0VaFe9QffgTtDPKnE8xmoRf2dkLewqqUfQ7j34p7bbpvo246JwfNrPD+7Y1GVjJIP3o+deY3AvG2X4YqM7BQGl++ep2PP0BNAeWOVy8XmhyOXjjdk70yO7LsTT6avoNumHHYQvmYp4Z3kaJdLA6jYO9rq50aur6euM9NpN3g1lXD2ay0eV+zP+9RLe5OYJ3JFUQPZ88ecg2Sy4j7kKi5lfDSt4woJs7XsCefnid7P5COPh0ubo980Uo1EnlZAFXXQYTaJomyZmkDKMvJJGtVoHdE0dtzsPhjKN3kDSRU5jtNlDGe6djQLKoRwKUFiAWWgdjhYnbjK19ycewJ/1YTHPlcj3a5pXAjH7kR0V1Mt23WiT5c8AZqHL5d2hljZ3QkFgSLF2prUPwkYooIDlRaRTH7p/wDwQjblZJBrB0FAqwUB5goZutBRt7NhthTJINK1uW7r4B3b8sMskwYx+m/uIf8ATEGdbPfHMjFOY45VBGo0eRFkciN+V4M4Jw6CBdEKUH2ZtyTV8yd69Ol4wzGX1FGBrSSfeSR9Bg3hbDSPQn6kYVvxoRpcmfDuAZdO5aNT+4L93ZPNtm1ee492FnFez9ZPNRqxklnkEm3Viy7DyFj3C8O8nszVysn4k4ChAVyzCwrbb8vFKPpjJu+Rdi4E78JlkmyRfQRl0CSWbtgaYVW+2k71zx9zPDyrNw5y/wBmm8ULgaimkhmjJ32BGxPIH12pYYh3l1zD/Bil/TBH2cGi3MEke84PuAcEI8rwyLKQzR5UfvimzsbJJsKTtQAO9VWxwj4Z2Yb7QmZzc/eMGDUoO5Wq3NbDbYDH5e0z9xmpikZaKRYhsd11Gr8XPnywXL2h1ZnKxxBDHmVDtYsrexAIOx8J898USkrB4FZleIBmUfxjV+Q+mI7tR2OSaczI/dhyS4qxY5lfK6J363ivTKqrqOgSh7j/AL4G7SZlYMtJLQ8C7A8iTsB7LOJxlUvEZpPknZeBLLmWuhlxlxl0s2wpQQ1VWx+mFkXZqZMjLDqjLySK5ILUqoDz8N3fkDzxQdjOIfa4WkKKrI+mluq0g3v53Xuw6bhwKOD+KwR6URWKOe10DbFizs5Pm1lVMzJCVKEqIwb2KgWa9aH+2H+dzZEbmPd9LFBsLI269L64Tdoc1HlEExVmfwxog5s12B9flzx9h4log7/ORdxo8NA6/CxWj4b5nbz2xNq/IGEIuL8NeLLcP0LqlhmWwp6m3fc1zK9cPMhwqFWzUm8nfvThqIIPQCtgNRHXkMZS9oct9nkngKyd14ytlTbHrYsXvvXnhHx7tpJl/s/dRx6ZIVlZWs1qvYGx9MP5SwL4oZ8T4LBmIY49HdhCdGihWomwLvY7HDHhuRjhi7qFCqGwx31E7Wb53WFua40zRZFox3ffyoGWgfCb1AEj588Lu0q5tcxGq5nQs8hRFRR4FFb3sT02+eNTeGa48lFFBEMuITGRCF+6STe9kXzO99ceIs4oUt3YBVu6XbkoFjfoOYrHrJZQxxLE8jSkMdTvzN2fM7YDZ9SEAciD8GU/rhUMkmYcYdZoZNUYKxkem9A/CyDXphXxnhyyTM7KhY1djfkMHOxEUn801f0/kMK+N5pzO5Xlt8gL+eKxD4rk8ZRiI132WOh/+vY/Njig4YR3ZbyLLfqrMB9cTCyHSG6ASD4tFth1wyX93Ig/C1n/AB035nCTWCw9zHSujLfxP5nHxnCKSR+MfNvlzwJm59pAOZK17Rv9MbM3exKfNl+TD9MSoU3y8lBq/hX6Y8Sx2W8rH9T3/Vj5GhPeeZBUfDbHjOyU9fy/mTgrkwzUjUtctLfVcEF638sInz4RFdjtGGLVvsAf0wNw7jcOZPdwy+LWHogjYVY35j2YGxiv4IwI68OzJdWXXMhGoEXzO188F5Hg5g4llwLMbDvEJs0CrEi/Rr+IPXDfLdo8vmH7kqVcybB6IJ3FAjkdzV+eH7xeJFDglasWLoEVt7Lx0ObWGTUE8ph6Zi5PYK+PP+msIu2Sd9Jl8nbATPrkK8wqD/uv7uNpszHEw72aNG3JDMAd2YjbyN/LHmHOwu9rMjlFLNpNnSL8t6F/PEkqdodpNAHYWAQZnO5YEkKVK3zrfn7iuLW9vf8AU4kMkYEaTiYkZldaYgEChpU0pAJOpcMsz2jy6JH3kwUsqSCwbKkg8gDVgVjTTk7QiVIG7fyxfZ6aVUlUiWK+ZZPIdeZHluMKOPcXOa4ZESNLTSrGfKwTZHptg7tJxDIa4XzCl9SaozRK6T1K319Qca57P5YZeKZlEkesLEEAoE3VA0ARR6bYaKpLAH2J+P8AZ2LJZGfQzM0hRSWrkGBoAD0xhxXhhlzdBVk+ywxaojY1gcwCDsaN4quL8QQTxZd1LGTxLypdFkk9dxYx4jeAPXeRrM/3hahzyoc76D3YKm6tm2IAzEwzM2RkgFxIWLUK0GgApHQiiKwRxiLvMzBKSAuXDMfUkXQ9gW/eMDrAmXLSu6xd4Rq1NQNbkgdWI6/74y43N3cLyoVYaTpOxBut/ZQr341ZwNtXY/zGaFbeRPw2wpy7bP7PmTWEnAu0/f8A7t1CyHyumA6AEnSeu222DstLsQepB+DVjbNuBo5WDZ8yO7rme8v5kfQHCXMK7MxDbWemGUJ8a30Ysfg35sMArmB6cyefmfZh1g006wZwrsV6lyvvpf8ApwVwqTS7/wA5A+C/7HAkWxTYbzNy9Nf6Y85mQoCBzDGvl/1HE/oWSHk2ZqieRok+WyD8yfdifynbgowXuh3I9fFzu75e754ZxyaifQEfBcSPEOCMkrRhgRexN/PbDQjF4ZHV3KqKntDxiQ5iFIpxDHJGHLECt9VEkjrQGGeczNA7g6VAJHU6bwly2QX7TGrgOseXC+IdaJusETyfu2+HwDAfTGpYSDC7dmnEZwIc0P5SfiB+uAP2d5BNZnMgLqCNA5rfU/7Y34jHqhdRsZCBfuT8h8cYcD4X9mPe6ixZCBQoDYHcdeWD/C0LKLckLOyOUV8wkktgFz3Z6GRabSfiD64THMyLKZNTCUMST11dbxdpwlEy7QAtX9qGNWraQbFVyrG0eVjISR40aXwhm0gWxatXt2vDb1die06B+0OWSTLPmZFuXuYxvfhJK/Sz8cGx5OKHKO6Rqr/ZTbAbklLNn1NHGeaIljWNxYmIJrbYKXr4qMfM1mNUTRG6ICH2DY/GvnhM1RTZmyclbNLw1QTH9nY0B+P7xb2VYwxzAZs8AiwsYoEUiatPJTtfXxD54LlRGgjy7LaJZqyLrVXW69+Ms3wqGRu9kUszgE7kUAKA2PkBhrF9pgnbmAyZlQBaxQBmC0PCGOrT05H5YM7UxomSyyZa9JlDJvdkhjfxOD8tAgmWbclkEdHkFoCviL9+AMpCiqY2BZYWLx30tiAPWtPP1wE+Pob23kHnSePiC65TNJHC7KdIX8D0KHqeeIlmJJJNk7knrjpMeaVpe90DU6Xe10QQB7KHzOBv/BELahHHYPX/AAny87wynXIstN/JK8faQiDvCT+5FX6lj8eV9ca8Nnc5PMpZKgppHkS24HtAxVZzg7y/f7srZI5kjnVeGhsfkMfcrwdkGkMqrzoLe++/Pnv8sb3FRvbzdk52d4a0bd/J4dKnSDzJIrfyHiw5+0jb/Avw8R+QwVmeE61IaQ7+QA636+nwxhJwVP45Nr6gc/dhHNMrBKKpGTZiqobsrfQDGEcmwq+Q6emC/syAg0xO43Pnz5Y8HIx/w/6m/XGtD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TEhUTExQWFhUWGSEYGRgXGBwcIBwgHSEeIB4fHR4gHikgHB0lICAdITEhJSkrLy4uHB80ODQsNygtLisBCgoKDg0OGxAQGywkICU0NSwtLDQsLCwsLCw0LCw0LDQsLDQsLCwsLCw0LC8sLCwsLCwsLCw0LCwsLCwsLCwsLP/AABEIAQ4AuwMBIgACEQEDEQH/xAAbAAADAQEBAQEAAAAAAAAAAAAEBQYDBwIBAP/EAEYQAAICAAQDBQUFBQYEBgMBAAECAxEABBIhBTFBBhMiUWFxgZGhsRQyQsHRByNSYrIzcoKSouEkwtLwFRZjc5OzU4PxQ//EABoBAAMBAQEBAAAAAAAAAAAAAAECAwAEBQb/xAAuEQACAgEEAQMDAgYDAAAAAAAAAQIRIQMSMUEiBBNRYYHwBcFCcZHR4fEyobH/2gAMAwEAAhEDEQA/AAcnWqNRyCMw8uSr/wA2CQAXlryWv8zf74z4XFpYD+FFH+Ym/wCjG6GmYfzD4An9McPZ2Pk+arS/N1b3M/8AvgrKONR82ev8i0PmMC5GPwRKf4FJv+RgfywVlo6EZN3qYn3P/vjMVro9GyYlGylFPvjkSvrjKdjqkToskY/0IfywSq7wjyhv3kofqBj5mI71P/HR+Ghf1xkA1nQHur22DfAhvyOMpY9CSAfhY/6jf54KzS2kbfxKR8UJGBeJNZKj8ZX5aCfleNECyA8acmGZR+N3A25fu9X0J+WG2ZbVGVA3Givih/MYR8Rz4jhdmFgT17u73+QHxwmyn7QIjKAUZUseI107vmOg8HO/xel4tHRnNXFcGk0qsuVYeBugVG+OsYEzcqRQBnNaVIJPqQD7+eNMubRVPVUX/KzfpjnHbLjJmlKA/u0Y0B1JJJPrV18cRoroaL1JV0e+Ndq3d7itQKAY8/De4HIfePywpyeanaQaHcvzG5+d7BfO9q54CQWQLA9T0wRmMxtoSwnl1b1bzPkOQ6dSWs9WOnGKpIv5+0uXRtPfBiAwtVYqLIP3hz5VteHuVlU0w3BYb89i5IPvBBvHJoOHM1Fisan8UjaRXmB95h/dBxa8L41lYkjiE+vTp8RVlsqxbqKAGwFkbDAOHX9MorxtsfZGNavSBqGjl5WfjucDcIXXFExZlZwTsxGzlGrYjkDQ9MfsrMTHGepZb9uk39MegQsyoNqXUPYBp+oGGONo0zErLDGAzanPMsSdiBz9nxvGrd5psSHeyLCnrQHLyN+4euB83GdG22kgD3lMbZaqXyXSPiAP0wOhaVGcebk1AFgwPXTub67H5Y9wZpmDnw+G/MdW9vIDn19MDZZSBGx6K1+0MK+V495YV349V+DC/qxxmkK4o+S58hQxTZjXP277j0x9WUkA6DuAeY6i8Y8Tj1RkdNvmp/XGgkel03RVSPeB6Y1KgNKjfKZeiL6uo9wDH/mxlClyHy03/V/vhjlEq9702b9gT8sfOGxjvK8lA99b/U4mnydDfLAIoiGrqEK/FLPzGGWVpgo87P8Arv8ALAUP3j5lWr26RX9RxrlG06CdqWz/APHqPzOGeTSNAdmYDcAL8e6xhxmfxKi8gSPcoUn5lMbxmg486b4AfoMLO+WVQ34nkGn2eC69uj5YMUaKyNY5f+GQk/dav8jsD8gcIOKPOykwV3kYBF0L1Wpq9iQFqv5hXLc7j+Z0wKBf3Hk+Cy7f5iMBZzjkEQZWbxO10BewexdXVgA+/Dwe17ho6blwiZn4z3kbZbMoYXs+IhqDd2UXUD4lHKzv1OJWThUwOkxOT6KSD6gjYj1G2LLP54SQMWVJ1RWY2TakudOnlIqgEWdl2PPa4dZGA0hjR5izXwx7PpXGUW4Kvzo5deEoSqR0j/zIkcccfeIZFipjqFB1iTqOZLlh7VOI77ICHKyoxRdRUa7qwvMrRosOvnhp2WyeVkyuYZ0JniUsPGwVhRrZSDsRR36jzwEM/SsqRRJqFEqpJrqNTMxx53qI6MG453faj0vQLVkvGqvIurHuJqINA1vR3HvHXH3Tj8Rjis9jYaLG8rE/eY7kk17yTsB7cEZfgk8n9nGX/uFW+hOBAMbyZWWKmKSRnoxDL8DjWLKPwV/ZzLyxxKJCN2NAMDQUDbax1P8A3WG+ZW5xXMIo+LqcT3Z3ixdCjEXGGN/xaqF+0EC656h1smhDD7RJ6NF7KDNiq4PF14yU3uNeJy6EmNcirV513TV8Lx+ifev51HzT8gcbzwarB5M6/wCkIf8AlwM4oq3RndvcEkA+a4y4Obo2hS0I8mr88fFX9+R0ZUH+W8FRJX/yOT/hU/7YGgyzd6WvkpIH99Nvmp+OAL8nll1py5rfwA/TDHKx+BB5KPpj8sYWK/IE+7BEC+FfYMBk5MW5XPBYXauQuv8ACu31xtwoESSg9DXvEcd/M4Ey+QpP5SbPxsfHYYPyEZAlc9Xc+4CvyxJ0dLrIHnotJTzJIv2IB+Qx84oARpHJi6+4hIx9RgriSFtD/hDFrvboB8cesxAHUOOgB+Lhv+QYZPgy6Ms6jW6pWrQVW+VlAAT6dcTs7BMzDEu6wxITsLrSTZJ9o+J88U4jIaX0FD3Bh9cT83DdU00vOlgjr290fL+H88Ugx4PORVxjjCkoZVkBCt4ClBie82JavCdQugeR9uEDtCYrNmY7k+KydRstfh06aqt757Yo89k7RVsqHLAlWIUamfu9S8mBGkE1exJO28g6kEgggg0QelcxhJ2ev6SOm14nrLysjBlJDA2D/wB/TGfF8iFCzKumOW6A5K4++oF2BuGHowG9HHpcHcQj/wCBQde+Lj+6y6b+MbD3Y6fQako6qS4Yv6npRlpbqyj92aybxrPLIpjjaCSMM/h1swGkIDu24BsbbYX6cG5wkiJibBhjq/5VCn5qcDVifqtV6mo2+sFv0/0y09JNO7yeCMeaxqRj4RjmO1xPCLZAut+Z2r9MFok8P7xSwW/vobUnyLLan2HHvhsKt3mvksd2OYJdFBrrWrl1F40h7/LESxsdJ/Gm6N6H/pYAjywxCazQXw7jWtljfTHrIDPFGilvLWNPn1FVZNHGuQ43K2YCsi2WAah4vCSdzdGt+nngfjHEZUcUdJZA1FVLoWFkByuseYN3RHXGfD51yoZmXXM6EKLoRhhuTW+sjatqBN86DKTRyS0YtN7cs6BBNtfPSt+0kYFzkn3APwxsx+E+FnZTjDShgVC6Cotb3u65kmxXn9N2GbStbf8AosPlP+uKrJ5GrpuEnF8jRz4h6tMfjVfXBAI7x650nTzDjb44EzR8ZA/DIvTkHeJT8rx7yeaDTKB+JFP+oV/UcLWDnawFn7jeXirBUS7DCvmvroP1b9MNMufCu3QfTCvBOSwSf7R853OR0rYaR1UEHfbxE/6a9+FrcSduAl9bB1pdQJB2lA58/u4K47k1zvEIco5PdwxNI+k0bY0B6fg+JwqTIyHI57Jwo7mPNUqgWdNiv6L9+DFLal9zorBX9oiRwqQ2bEA3ve6HXGnYuzw/LE7kr167n/fE9xDP5p+H5pczlzCqxKFJP3jqAr6fHH7sF2zh0ZbJ6X1/cuhpuyb53y9MK4vZ9xayXTwUCa3PP4k4DykAKt6ugPuCDDeQbH2YCiGlXHLZSPbVn6DE08BTEWYyIIZiOcij4d4a/wBeFHHuzomdSDpdywsDnVaQR1NBt7vbrirzsfiH8JdTgfiEf7+KgPDKB8VZdvjit2X0tWUJXFnM34fHC5EsgfTXgjDW17jxEAKCKNi9jyx4fOLLr71Wpitd2wXQFDAKAVI00flzw04/wkiGGUWTpIb2XYPuv4EeWJ5TgJuErR7+ioeo07nn5N806VGseqkUrb0DuzN0P83PA4GPpGPoGFk3J2zq09NQiorhH6sfNOPWPyoSQACSTQAFkk8q88Ao0FZMVFmGPVVjHtLqw+UbYEgzDxkmN2QnmVYj6YY8UAjVcuDZQlpCN/GaGn10AV7S2FZGMRUVJN/JrkmbWSql5D93bV4r+9XU1fO98bpw4a/+IlWME+LfvH9fCt0f7xGACMeocuzmkVmPkoJ+mNZGcO06LfguYy6kpC6lNVoN9Z8JssCASxPlYqqoDDLizjRIV3uJ6r2sK262SMReU7OzroklBhQsAGbZrJ20rzv1ND1xaQoHK6gPGshr+USSEV6bitumLQfZ4nqtOMZWnfyNm0q071fhaQj2cv6BgTheXC5sDqI9IrlQ0/mMFRre5/EoT3Ux/wCbH3KimjfqQPmEB+pwTgb6PUS13jeUZ/qlODssw0L7BgGMbuOhsf8A2HB0QsA2MKycxRwXs+YsxLmS5dp+Y01pHOgbN8lHuwIO1DnJ5ycKoaCVo0HMGioBPt1YquS+wfTHHGySNw3M5rW+ozlQoc6CCUO69TufgMTh5Zf0OhZ5LeLjUzZ7K5dtJSTLrK4I/FTnb0sDneDs32jMebnh0ApDljmCRzOn8New4nM1nkg4vljIQqfZlXUaAFh6s9Be3vxjLmVlzHF5kYMoy3dhgbG6gbH2qcPt+nX7gaQ1zPb5GyMmYRaZZBGEY72299egYj2emNO33GJIshC0bFJJWTdenhJb29B78c9n7H5hcuMxY7loe/JsivJCOrU1j0vF7xDJjNZ3IwOhaGKAyOCDpJZQAL89gfZhnGMWmjUjLgnG3fg88pe5Yi410Luwwvb+YDGMnaotwxc0ld8kio4PLUL389wdXu9MJ4f3OU4vlgD4JV0j0aTT9APiMfOK9j5lEH2dHaKVInmUcldFFk9apifaW9MFJX9wqjovEcmoCIByVq68wg68/wDc45/x/s+iOO7YJq5I5oWKJCuduRBpq51ZN46fMlyBulED4k/8owp45wxJ4xG22oimq9JOqmHwHtG3XEbtHT6X1D0pLOOzlWay7xnTIrKf5hXw8x64zU4OeWfLM0Wsij927U310nY3z5Y8ji8gN+AHzEUYPx0XgH0sZSecf1/weMtk5JN0UkDm3JR7WPhX3nB2XzaZY6oyss38ZB0J08F0Wb+bYDpfPC7NZ+SQ3I7PXLUxNey+WM4p9JsqrdKa6+RBHuOMGS3Ly/oFniROzRwkeXdhfmmlvnjLPxKFR0BUOCdJN1Rqwf4TuBe/hPPnjReIRAbZaLVd2WlI+Gv63j9mOMs7WyREVWnu1AobAAjxAAbCiKxiWU8KvuLyMG5pcxopllWMdNJVPbQAW/XDPinZplWJ4iG76MSLFfjAIBIA/HVgeHf0whuSJttcbj2qR9CMYT3I6iuNBvZ1pe+VYtwSNakWmmxZcctIHMnli+yyjwhOSxsq2TemmK3e+408/PCPJyzSJC8xbewVJ2YA6lcry1HxDVW4XFaN2bb7rFfkg/XFVhHiet1N06rg85awBZG31JYfljyp/sx5ED4BDjTJJrCivxuP/jcr+Zx4hUXy/FJ8mAwTgfZ972pSOnP4iT9cb5ZzoX+6B8BvgQ7s7eTaBe33WZcFRqd6G2pun8xxmrBhCjs521jzkvcd2ylgasAggDcHc/pj9mu1WV1vl3i7zQ+kr3WpbU1daSPfiI/Z7xuPLzhWi1NKwQSC9S6iBVHYgmrrf28sPeyv2gZ3OPC8ARswwlEhOqg7G1AHkTz64WUEm8F3FJlN2l4fkZw4zIBOXTWdJIdE5/h3I9KPpgEjh+SyBljiMkE+kNRtnBugdRGw38O3XbnhZ2hzJOY4obNJlUjA/vUfzPxxF8Xy+YgysMbteXnC5hPRtJBX0+9uOR2PngwhaSsmlZ2d5oPsis6osBjU6H0hQpAIUjlVUK5bY34PnklUd26sqr+DcDlyIFV97liKzuUXNcQymVm3hjywk0WQC1VvW/QfA+Zw/wCyKZJkm+wgoC2mTZ9mo1Wo9L5DbE3FJCuqActFAmdnkWap5yB3eobUV0kKAW1bDmdrOKTNpTN6hv8AUAPr9cQnYzKZeGb7LmYQM6khkSQ2e8H3gUa+dC6OxrfewLl7dj0o17gw/TDS5GPol/sv7ov3Aqfm2MWQ6K/gCj/v448GbVmEHQF1+Hdn9caoTbA/iKn4BNsKGqJ3tXwVZVUVpYKCr+rM2zV+A+fQ79TfOM3lnjco6lWU0Qf++XW+uOt5uYNHfpF9f98AcS4AmYSQyXdsVYblbY0Bf3hf4T61Vk4LR6XpfWe2ts+P/Dl14+XhnxfgcuX3YWl0JF3U+3+E+hrCzCnrxmpK4vARlp0X70Yf2sw+hxsvE9P3IoV9qd5/9hYfLASNRB2NeYse8Yao8rDwZVN99QhLfC7X5Ywk8f7H3BuKy5o65/F3RVVcAD75HhIG17agQNtJ88UCtpk1aj3cYX8Rrxd2OV+ZPzxG8L4jmHligdSVV1IRYwmjcWaVRtyu9tsU0n73Lbb96VQEXvTIT8ACfdisOKPI9TpuM+Ek/gNyeWHcgyDxaELE2SWoA2eZO53ODMs+0ROxeSz8b/5cZcPgJy0KE2THGGvrsCflj9I5Dwitizj/AC6v1HxweTgk7D+Giq9Hk/1ySH9MDZD8O34nPzs/TBzLpY1yLA/L9TgKAUHH/uEe9sKifRpKgpgP4jft1Mf0wXkktL8yT8ScDybNXqD/AE/rj1wtj3S+8fAnDVgWXAp4FlcidTZWKMNE+gtp8QK7mmO+4BFjCzgeV4TnyxSH9595kcurbnc7PR3PME88Kf2bSSRNmUkDAyQiddXUbjV79QwD+yXJB82ZC1GOMsq/xavCT6qPrWFcavJdlFxfjHC2+0wu7I8jaJWRH1HuyKFkMNtNezFgnA4DBHA8ayRxqqqJAG+6KB5VdXuB1OOfdizmDmM00WWjmjfMEM7so0eIk1e52a69MdQDkCyPdhNTDpCSJnjXZf7S0OYhmOXniUKHVbGnfYixys9etEeQ/wD5dzmXy7JlcwJMxLMZZJpQF5rRoHVZsD54M7Y5gw8PndGZWCqAykgi2UCiNxzxOfsv4pnJWkMrM2XCE65P4wRVOd22u+dUOXVlu230ahj2a7FzrmVzmdnEsq/dVbobEWSQOVk0Bz3vDzNcQhSc5ZpVWV0VlVtibsbE7WSp2Bv0xGZj9qxGYpIVOWDVZvWR/EN6HmFr3jCP9qhMvEUWPdmjjVd63Ykjc7DmMMoSlLyA20dFz8ogZZJDpDOBf8PeaV+oHux74zxVctLl0YMTPJ3a6a2LaQCbI2B5154Q/tNVk4YiyNqfVGjN/EQDZ95BOEWW4s+YzfDIJgRPlpXSUHzXTR8jYX4g+Yxoxtbv5hcmXn2fVGi/xH5DT+mDRMtMmoXZ+Got9MaQpRjU9P8ApN453xWPKtxTNDNxSyABAndBiR4Qd9J5URhY+TH5LpEj1iMshcKbjLLZD0a03ZB+eJ/iXYRJSTEe6O+3NenTmLs9aFcsTPanhjZnin2eGlISNV1mqCxhufOwPfh/xzNzR5yHLfbVhAy6lpZFQhnGqydXItQ69MFx4yX09TU02nGRPZzsbm4z/Zh/VGBuuYANMa9mFGZimipZFkTyDBl+Rx0jivFp8sMlFG8U7z6z3reBWrTRFGqIb37YY5Bpnv7R3Wqn2hYsu4HMnqKO364Xb2dcf1GX8aTIzsNn8y8vda3aEjxWSQv8Pss7V6k1ttWcOym2XQ84neQj00kLf+dflhmYR3sajkLevLmBXlzOIbsjxppOM5kFiUkDqq3t4CoBA89Kn44aPDOL1Gupy3RVfjKnh+oQxMSAY1XWLG1IVP8AqNe7G0sVmL0lff0O/wCWILiHHWRuMR94wogxjUfDUgQ6d9vvDlgzjHa2XJ5lIqEkKxRakbnegWQ3PV7b6+eH2vohy8Fqj3Xs+l/oMDknWyjay/8AX+mDMhIkipJGbWQB1PoSTy86NYxZKzK/zd4PiQfywiYp8zG0hv8Ak+mNeEP+6H95v62xizhmJ81B/qH5Y+ZaI0a5amrf+Y4dfAs/+Ip4jkHXNo8a2v2RoGPlz0f6vhWFDcLk4dl8pmG0l8u5WbQbBilb2AmjVepxXwEkRjrZv3Nt9ceZ4e/aWJt1dQjewB7353bL8MRU2i7QjyfYMLvHncwgk8f7t9IN1vQ58xvi0hkUoN9qG5PoOfruMDd2salUGlUipQOQAvbz6D4Y4z2YZZnZcxNnKAGnuCzGzzvY1/8A3BSeplsSrOldvIXk4dMiKzs7JpVQSTTqdgN9gD8MQ/YXhmfEvcmOePLyKyyiRWVQGUi11V4rqtO/nthn227YzZaQZPLMVEKoGkamZjpBHMaeRFmtz5Y37I9u55kmil0mVIXkjkAqygumA29bFdcUipKBqdWIMr+zXNmfunAEQO8wYUV/lF6tXoRscMJOHxZvjU8DgGPutArmNKIAVPmDiryPahhwn7c6qXokqLCkiQoBuSfLA3bPtcMhLGFgRzImtt9JG9eR574CnNuvsC7FeYykk5j4ZmpQssUglilIsZiNQQBz++BzsnkefPDrifZ0HieXzqFQLKyKbssFZVI2r0NkfdGDc5nIZM9DBLCrkR/aIZDR070fUGxfw6gYZZwC1I6kEe3xH9MI5v8A6NyfYGJk9BRG/nqB+gxP9msu/wD4rnpSrBSFRWIIVq0jY8jWnpjbtjxdsnBFKgBZpFSj6hzfL0+mGMfH1+3tkmFHQJEa+Z2JWvMDxe44GatBf0JXiPDJDmeIZlUYSQNFNCxUjV3Y8aqfxArsQP5ceeKqcxnVzQyb5rLtl1CgChZ35naxuDil7KZ/7Ukkhvwu0Qs3dAEt77G3ph1DkkjTu41CIBsEFAcyar139+C57cBc6dHPu2oRm4fry0hiVW1wICWVfCAvhOxFeY5YouzBhKVl8vLl01EaZF0klgosCzYra76Y/dnu1+UzLCNSwkNkLIgBPXYgkX6XeD2z0bZk5VSe8Ud8RW2m16+04Lb4ozb4Z841N3Ec2YP/APnESL81DH5mh78c94bw5MpNwedQQ04PeEkmy4UDmaG0nTyxbz8Xyeak+yMySarGgNsdJ1HcHf7vL+U4FnzuRlEpZVb/AMPJWiGqOjVgdSNGxF8sNFtYoR32RXGOzEs0WblSGTvRnHKjQ1vG56CvEAaYHlzxj2u4bNmOIzJDE8lFV8I2FIo3PIe8jHTBxuJ+6VXP76Myr4WHhUbnlt02OME7YZTR/bxiwT94YZTkugxk07Rv2YyBgy8URNtGpBPrZJqxdAkr7se80tTxexz7zWJnLcdOV4nmIsw/7l1Lxk1SitdCvO2FnmVGDezWblmhGYl2MsxMa+SXpH5j2AYXa7szTTsKljKxg9dMYPtJa/mcGcPvQdx99/62xizainlrY+5GYL+WDshH4Pe39Rxm8GlxkFL6VFc9Sgf4nH6Y3yP9oT6fMhTgMblfV4/kdX5HHqFtx6kH/SB+WI1gryMOIP8Au5QN2KMFA5k01D54592b4FxLKo3ctAgkILa9RN9Pw+vLFwHuQEHkZL921/EYMmqlP935suCntVC8EF2y7HSzhcwlNmNCiZF5OyqoLJdUd6o8wB12P3sP2eSJJXLO07xlCpjZBGGqwQ1EkmvFyrF0Dvf8rj4Ffyx4zkhr117+zbbDe46o1t4OXLxeNuCjKBh3xk06Ou8mu68vXDbtZwA5/O5oiTQMpCgrTq1Eq70PEK+fPFPnOEQLmA4hjL7vehbtTFRuru2JwzaNVaQKoGsWx8zpOC51lArtEVwbN687w6RjzyFEnzGq/mDi6zZFx0fusCfZRxH5fsNB3ES5ljI0Ksti1Gm2k2AO5Grn8sNeE8NiykUkUSkeMMdydzS1v6DGmk3gyQu/aJA0qZeKNWdjOCVQFiFUEFtug1jf1wk7QxyycVzUsDU+VRZl2u9Cx2vPqC3tquuLLiOZdUYx1rDuBf8A7bAf6qPuONuL8cjysbSyhVBcR6tN6rFk0BZ6ivTGi2qSGTcci79lC1kb85WPyUflihzkzdzmG/hV9PsC7YRQZzL5PKRSRkRZeR1K7ufvi/xWwuielYaZvNxky5Z5ACISzW2mkIosTvQHK/XCyVysSWW2cKyAYyR93/aa10V/FY0++6x0XtBKwz/EWS7TJabHMX3ZPyJOKLs7wPKRr3uVjjJ5CRWMh8jpcnb/AA1hpFweJJZZwv72UU7E3YoACuVUAOWKS1U3wPPVtkt2cnyWWfKQLBc8qKVnCKbLLqYhydQHMUOXLHPs9nZIzxBgCY8zK8RYcgwkD/06h7/THTl4bkchJ3xSOJmPgZieZB1aearsRyA548zcE4eMlIW8WWZxOzhyx1ciwI+FD1wykk7+Sb5sWdn6ObyUTCwnDRqB/n0gjHvhnCMueK5mMwRd2kK0hjUqCQhJC1V7nfDrhPCIxIudUsS0SQovQR+CjuA17E2enTG44QqZifMxs7SSaFcGtIC6fu7XdDzOBuyBYsi/2sZQNNlSo8TqU+DDT/UcXMmXCNBEgpYwB7l5fT54Vcf7OHNPl5e9CCA2Rp1aj4CRzFbrXXnh2sn70E7eAH13IwG8JBbwl8GMeXIAJ5gKvzJONMm5C16n6nH3WT7AxJPoCcKV43CljvE+8Tz8yT0264CTYrtn5S3eR0OXP/I4HzIx7VSANvxFevQyL9axKw8f4m00kKQZZpIgC4FgCxY3Mgv3Ycx8Zdc/JFI4VBlhJoNUJLBNHz3PXCuLRfcOcrGdLgc+8ffflZP5jG8Wcjdu4DjvVWNmTqFBUk/PERF2kzsseREUkay5nvdRdRptGodDWwrlvtj724afKNlc3qUzmIwSsvIkrYI2HUsRsPujG2ZpgeWdBTLWg36c/bV/THxYtgSLOq/jy/LGHZrJjLwRwAbItE+bWdZ+O/vxj2v4v9lysk4UFk06QeRJYAXXTe/diWW6QjdM0ERaQE8wKPvEROPf/wCZvIbf5T+uEnB+03eZB88yDUmssimha1tdHmAuAOz/AG3hzcpy/dvE8gOmyCDQ3BI61Z5Ae+rpsln6DWVPENy4/D3TfHl9MYZaLU5J/EAfeBH+pwBH2ryc0n2ZJSZX1RgaGG+97kAdPPDrJp59UU/1YDuKyC8ALZYNqjJsAOPeTz9tk/HE5+0DISZ2ZctEygQRGeTVdWdkXYE6qDfHD3iebSBh3sqx6wBbMFBIOpufPmOXmME5FopRJNEYiZBoLqVOtgNtTD71eROwwybXkaRA8ZlMvCOHRKNTPJpUeZXWgHxIxhwzijTR8Qnk2ZcosPxpPmQTXriryfZAKmTGttOUdnAseIlw1nw8tjy8+eN5+yuXeOZI2aP7U6tIfvfdYvSjYLv7dsU3R/P5hUsUyP8A2STyDNlF/s2jJcdNq0n22a95x1k3RB5n/v8ALCjgHA4cmoSFT4m8Tk2zUGq9hsDew2+OGYlumra/1xPUludoSbt2iA/bIfDllA5mRv8AKF/I4wzHB5MnwWdZHBaVkYBTYUFk2vqSBuRt7eeLDi/B2mzmWmte7hD2pBOrWCCPTavnhJn+CSywScODFUhdXjkZSwMR1FU5/fQ+H2AHrh4y8Ugp8IzzuVmzeYTKLO0EGXgjaQoaLMw2HTavcKOD+6jgyGajjzLZj91IwZnDlRooLY6X9cbcf4ZmBN9pyZjL6BFIkllXA3U7dR9D8UXC+zEqw5sv3Sz5gCNUjUqiAkX91dr9BXhu9zjcrkyoS5vjsA4OmUR7mNalAbbxlzvVeXXrih/aPwlFy5zOqQSIqRqoYBa1b7AWTRPXywfnez7vw6HLoqGSPRq3H4TbhT5k+zngztVwv7bD3CSKlSBmsE8gRW3r9MHcrTXyHcrTQj4j2YEWQlGX7wvIsZlGqyQu7BfcSa68t8YZbP8ABdC+BBtyaNyfeaNn1s4f9o+HTzBFy84gFsXO5O9KoUAe3exhRl+xORRQshZ3H3m1FbPsHL2YaLTWWxU1WW/sF8EyRTP5qcldMwUKL38IUb9NzgHP8EWfOZuWaLXGIR3RJ5sFF0Ab57bisfeA9poMwX7sOsiKZNL1R0itiCfTHvsvx+XNlLyhSEgr3okutO9UQLsgD34jUk2ymOidl4M6LkIpcu04jWRpI4z0diV8QIrz5jkcUPa3hsmYyOWTLwODG6nuiw1Kqq6iyTvW3XD0cZgjzK5Qk97INQ2sVvQvoaU7frhqdiTfSvhf64EtR2nQD9rOuvL89/yxL/tDiM65bKK2kzzUTV0qKSTVi6sHn0xTobYkVVCvnjKTIxtIkjKC6atDH8N869uJxdOwM51lI/s2T4rlCb7ogg1ViQAA17APjj5+y/hCLmHeUETRojoDy0SLeoeZo0fK/PlX8S7MRSvPqLg5oL3lGtotFAbV05+pwNnuFMk2TkgIDRg5d9X4ogNrob6SL6AkjcY6N6aa+f7C0ye/ZrJmGUMMtG0LSMWn8OtTV1udRF0Nh1OOhRg2SOi6R6lbH1JxNcF7Kpk3Rop8yV1f2ZkGg6tjahaNDf3DD/LcRjZJQkiOyFyQrAkHU1AgGwfb64nqPc7QyTSIv9o0ynM5ING0q63YxoCSwBQEAdTSnbHzt6iR8Oy/2eNoQ06uEK6WU6XO43o3WGnHuzs82aimhl7oxBgh0ajZZyTua5EDHvPZOdpMjFKxmaOcyySaVUUtFdh7a28jiikltro1Crg/G/tnFMs6OdAy9ugJADAPYI5Giw+AxGDi0qZl5oWYM0pcVfitiaI/ED5YtOG9nHyubzeYjAMfdyd0o521FVAqqsEDfkBjfsV2E7txPmWDOhBWNdwp2ILHqRY2G19Th90YjQkoptj7jHbbK5eXunLM4+9oGoIfXcb+gs4G4p2iEecyjCQfZZYnY1QFgEhuV3yFevnjmvajg80WamUoxuQlWAJ1BjY5DnR5YpuL9mJ2h4dBRLBWEhJHgDsh3s/hsih/Dge3BUHZDBtNx88RfI5cbFpTLKB0CM2ldv5AT71w+j7Q5p8y8cOXV4Y5u7eQtuKI1bWOQO3PAHYzsw2Wzs7upEaArExIOoE89uoUUeXM4W9jOJ5VpzI2amWaWdyIATobWTp1AKQefU9BgNLNAlt6Hef7dJl84+Wkj/dqVHeKdxaqd18hdbG6HI4rVjF2Ov8Av+uOSZ7gk2ez85jUiPvSrSEUoCnSaP4jtyHpdY6sXCgKOSih7qH5jC6kUqrkTUilVEPH2h+zGSCR7KZ0Aajyick3v0AB9lgYFPGZVy0uajajmM5pWxfgAIGx9hGM+1HZmTMZ7MFEeu6EinT4WcBBo1Hazuef0wdm+ByjI5GBYyWSYSSjbw0WL2brYt051teKeOB5bMfnR7zyZz7ecvHmwiurTD90raF1EKu+5+OILj7sc1mDbf2r9f5jjqv2Nvt5zZK90IO7G+5JYNyrlWJxOx0j27tFqcljRP4iT/D64bTklyaM1HLBex+SihjzQZazMaMGNndCpKst9Dt8rxn+zqRwsdZxAhLXljp1E71V+IXs22GZykcjZeViykQmOSttalQNLc+pJ57fAhllOB5OIiZIlRk8QYFrFWPPfEZSWb7NtaZE9ouJMvFu/wB9EUqJqrYaQNQvlf3tsV/b+O4oHkDPBHIDOinmp2BO+9GtvX4IzwiSTheZLJUsk5mC7Hcso2r0v44PfsnPmgry5l4xIiB4V3Foqqb8WkmwTyPP0wW42nfGBTXtD2xTKQwDJqjiRbS70qqmqqwbuxVitOPcfav7Xw7MyrccscbKwU8iRsynn028qPtKvtd2RIghOXXV3KuhVjuwLHxDkNVkt79htRA7O9ns0uUztJ+8lVY0j1Lq52Sd6Xwk8yDz9LyjDbf1/cDM8r2ukmiyUPeOJlzCq5DMC6WALPW7o3/DfXHUDmPGnqjEbeZXENB2KLNkZV0xyRiMzKfxaCDsVvxUCPWhi0RbMJ/9P848LqOL4NC+zDtBxUQZd5eqISl9X+6o/wAxGIX9lneQ5yaKZGRni1kOCD4WFEg78mJvFN2jyrZloQpAjSRZW/mUEbD32d/TAXG0deJvOi6lXLFXIIsMQ2kEXZJOgbD8QwYJbdvyGSyLuzva52yGbLyHv4lJRibNOaUi+oYgf5cEZ7tzLlvsySIsofLxySk7Pqe9Vfh5VtWEk/YuQ5KB4l/4gllkTUBYLMVO5qwFHt28sZ9qOFzz51kiiZlRUjDclGlVB8R22YkVim2DZl9Tp+UKvHG0ZJR4wynkelew+LAnaDtFFklRXJaRjYRRZNHmdwANgLvffY74N4Hle4hjiJsxKsZI6mlYkem+IxOIRR8azDZshaX90z/dGy1R6eG6Pt64lFWzWuynm7QwRRxTZlzE0njCFTqA8iosgeZ5YIz/ABiGGA5yzJFS0Uok2dOwJHWgfLfHMP2kzls13wOqKRF7tx90gCiAeX3rPvx+y2YYcFlDXpfMKsd9eRNelqfeDh/awmZuPyX03acSZvLQRKGjzEXeMxuwCH2r3GwfywRl+0eVbNDLRAtJZFqvgUqCdzy6VfmMRXZfhhyvFTFKfDDG7BjsNBHP0HiN9LvDHsj2gjizM2Sj0yB5HkilTfUSpam8yAKseVYzguhW0PZu0+VikTLByX1KtKtgNsAC3K751frgTPcfaOXOhlBXLKh5/eMnd89vMYD/AGYPE2XZgQZy5Ml0W/lu966+3VhDxfOal4q/QzRRj/C7fkowVFbqHuJV5Xj8zQTzyZeSJY4wyaiRr2I2tdum+/MY+cN7Sd8+URAqpMkjS2Ta6bHP2jn5YU53PAcOzQObXNFVVQVULoDMFA259eflgHhvAJYcxKsauVbJsY26BnUDTfINq1beWDtWQNoe8F7QSZrMaIYv+EDU0jeimvZZA23NHpeAJP2iqCQMuSAavWOnuxp2J7TwJAmVYNHOmu1KncjUxN9DV3dcsQuXgGkaoJy3UhTX0w8YJt2gJxfJ0UR1GNXQKfh3dj4hsHSI2qIX4Q7E8+divkT8sLo5C6sh53o9v7yS/UfdHTDOA6n26aj8AoGOZ4OhjHKf2YPQso+BA/LH7JvpC6juL+en88feHkaQvlv8ST+WNZRuvo353+QxO80T7NHP7xAOVEn2f9nEj277RyZLujCq65SxbWCdhpA68+XwxZIte5QMc/7a8L+1ZuRCHC5fKM6kcjIDYUkitwRtzw+kk5ZJyeMFBx7tAkEeXl02k7KpbVWlWBOr1q76dcYydpQgzZ7sH7EFQHXWvVz6eE2o88SOakGZyHDIWNa5u6JHMAHRftorjD7O8PDuILLeszohJvxaWG+/MGueKrTVfnyBzZXdnu0UOcV0j1JKFJEbeX8p6i68vzw5zOU1R2T4i4Y+ul7+gAr0GOd/sw4RJ9o+0sCsSKQGNjUX8IA8xvd8uWOsSR2p/T1wmp4ypDQm2sinP5+HKQ99KTpXYAbksSxAAvc8/hgSXjQMAzX2d1YyLH3cvgPiYAE7HbcH1rCn9pefhWEZdiwntZYgoPMFgN+n4seeJTy5jh2VXMgxyS5mOM0NLUWNNR+6SBeDGOE32Byyx/LxtYs62XYDQIzmWkLEaQBpIr3A3fXAScY4bxGURnS8gFJ3kfMc/DY+Wx+GJHiPCiuZ4jFEZJO7yyga2LsbaFm39mrbCTsRw6SXOQlAdMciu7dAFIPPzPID1xRaaq7FcjreRgyk0LQx6XSIlGUqaU3uKYfLphfxHj+VSBpwO9ihcRaAtaX5GtQo0D023wn7F8bhhfPrK6oe+aQBiBe5ur5kEDb1wigYLwzL94QBPndbk/wiwxPwwqhnJm8HS+1OeiiysjTqxjYaHCfep/DQ3Hn58rwu7LfYXQyZJUUjZvDTLYOxvxV150a9MJ/2mcWjlyAMLq6tMFJU2NgzV9Pjgb9lPC5I0kncFVk0qt9QLJavLkAfbgKNQsHZUS9lcr3wzAjAkDhrUkb6v4R4fleAO2/E4MpFGHy6Th3sRsQB4V3b7pvmOnNrxUGUFQ3Qi/ljn/bHInO5qWNXoZSAvyu3bxBee1gLv6YEG28horHTKxRd6yxRxEK26qF617TvtgKbtHl3haaJ2kWEgMI1Oo6vCAAwFmyD7jiRzmeSSDhImNQEkSXyuLSoDenMewnHQcjNAbEJiNAWIyu13VgcuRr2HBarLAmS2W7UQzyroyuYJ1hSxQaV/CdVE0ADvh7OEDHl8sJOxB/4N5Os8zv8SF/LBrRk72cM1nAY5WTDNyJAssr3pjIc0ATuzcrI/iGFuT7bZNN7lJoj7g61fX0w1jmBLEgMpKEg7gjQpv44A4RR4lmnrYxRlfYVX9MTSVOy8rQ4j7RZVI0leQIHFqGBsgWL0izXPAnbDirjJ/acrN91h4kogqTVb2NiR6isQ37RY2GbLNdMo035DYj49PX1x+7ISO8Ocy1Eo0LSAeTrVfHb4Dyw60lSkScuUdH4n2thhgWVwWVgmyUT+8BIoEgclJwyM0dlWZVeW6ViAx2rl15fXHGODLLNLl4nJMbyJV8iE2NexbGKHtjm3/8AEPtCKxjyjRqzXsCTqI99kYD0VdI24t8pkMvlEWEMkdnUmttydrIs3zrl6YJ+zA28pXSGDgmqsCrvlRs/HEH+1pwXy1HbSx+JXDTMZM5bg0kbOHOi9S7r42FAHqBeBtdJ3yHdyqKl8kSEGrYSq59iksPjS4W5jtdlVYZcTFpGIW0BIDE/xcuflyxF/s5z80hlyms920LaSd+7OwBXyG/Lzr3suwDxZd5slmFVcwX2JH3hQoK3+oeerDOFXeaBvui5z2WOouB4iVW+tb/IE38cLc8H1hiCdOsxj1QmjXIkhUA221N54fK936H8gd/jjnXF+3zJnSndqYInKHY6tjTMDe1Ecuteuyae5jKVclcIP3jsALZ2Aob+EJz96sfeMbwMwC0Ksfpv/q54leM8dWDikB11BJCNW50+MvTkef3d/LC7M8alkh4owkYqsiJCAeQMhHhrzAHLD7G0ZyHvF+wUOYmaY60LMSwQgAm+dEHc89vXzw0/8vxNFBGYgY49gG3ABBs0eZJC7+pwh7AfZmkDRS5h5hF4+8srvp1AGq51WLwnCTlKLqxMCPL8LgUd0qxAoWdEGm1JoBq6eV+uN4+JRGY5YSXKiAlaI2ob3yJ3B9+IHhPFS3G2ezpdmiv0VaFe9QffgTtDPKnE8xmoRf2dkLewqqUfQ7j34p7bbpvo246JwfNrPD+7Y1GVjJIP3o+deY3AvG2X4YqM7BQGl++ep2PP0BNAeWOVy8XmhyOXjjdk70yO7LsTT6avoNumHHYQvmYp4Z3kaJdLA6jYO9rq50aur6euM9NpN3g1lXD2ay0eV+zP+9RLe5OYJ3JFUQPZ88ecg2Sy4j7kKi5lfDSt4woJs7XsCefnid7P5COPh0ubo980Uo1EnlZAFXXQYTaJomyZmkDKMvJJGtVoHdE0dtzsPhjKN3kDSRU5jtNlDGe6djQLKoRwKUFiAWWgdjhYnbjK19ycewJ/1YTHPlcj3a5pXAjH7kR0V1Mt23WiT5c8AZqHL5d2hljZ3QkFgSLF2prUPwkYooIDlRaRTH7p/wDwQjblZJBrB0FAqwUB5goZutBRt7NhthTJINK1uW7r4B3b8sMskwYx+m/uIf8ATEGdbPfHMjFOY45VBGo0eRFkciN+V4M4Jw6CBdEKUH2ZtyTV8yd69Ol4wzGX1FGBrSSfeSR9Bg3hbDSPQn6kYVvxoRpcmfDuAZdO5aNT+4L93ZPNtm1ee492FnFez9ZPNRqxklnkEm3Viy7DyFj3C8O8nszVysn4k4ChAVyzCwrbb8vFKPpjJu+Rdi4E78JlkmyRfQRl0CSWbtgaYVW+2k71zx9zPDyrNw5y/wBmm8ULgaimkhmjJ32BGxPIH12pYYh3l1zD/Bil/TBH2cGi3MEke84PuAcEI8rwyLKQzR5UfvimzsbJJsKTtQAO9VWxwj4Z2Yb7QmZzc/eMGDUoO5Wq3NbDbYDH5e0z9xmpikZaKRYhsd11Gr8XPnywXL2h1ZnKxxBDHmVDtYsrexAIOx8J898USkrB4FZleIBmUfxjV+Q+mI7tR2OSaczI/dhyS4qxY5lfK6J363ivTKqrqOgSh7j/AL4G7SZlYMtJLQ8C7A8iTsB7LOJxlUvEZpPknZeBLLmWuhlxlxl0s2wpQQ1VWx+mFkXZqZMjLDqjLySK5ILUqoDz8N3fkDzxQdjOIfa4WkKKrI+mluq0g3v53Xuw6bhwKOD+KwR6URWKOe10DbFizs5Pm1lVMzJCVKEqIwb2KgWa9aH+2H+dzZEbmPd9LFBsLI269L64Tdoc1HlEExVmfwxog5s12B9flzx9h4log7/ORdxo8NA6/CxWj4b5nbz2xNq/IGEIuL8NeLLcP0LqlhmWwp6m3fc1zK9cPMhwqFWzUm8nfvThqIIPQCtgNRHXkMZS9oct9nkngKyd14ytlTbHrYsXvvXnhHx7tpJl/s/dRx6ZIVlZWs1qvYGx9MP5SwL4oZ8T4LBmIY49HdhCdGihWomwLvY7HDHhuRjhi7qFCqGwx31E7Wb53WFua40zRZFox3ffyoGWgfCb1AEj588Lu0q5tcxGq5nQs8hRFRR4FFb3sT02+eNTeGa48lFFBEMuITGRCF+6STe9kXzO99ceIs4oUt3YBVu6XbkoFjfoOYrHrJZQxxLE8jSkMdTvzN2fM7YDZ9SEAciD8GU/rhUMkmYcYdZoZNUYKxkem9A/CyDXphXxnhyyTM7KhY1djfkMHOxEUn801f0/kMK+N5pzO5Xlt8gL+eKxD4rk8ZRiI132WOh/+vY/Njig4YR3ZbyLLfqrMB9cTCyHSG6ASD4tFth1wyX93Ig/C1n/AB035nCTWCw9zHSujLfxP5nHxnCKSR+MfNvlzwJm59pAOZK17Rv9MbM3exKfNl+TD9MSoU3y8lBq/hX6Y8Sx2W8rH9T3/Vj5GhPeeZBUfDbHjOyU9fy/mTgrkwzUjUtctLfVcEF638sInz4RFdjtGGLVvsAf0wNw7jcOZPdwy+LWHogjYVY35j2YGxiv4IwI68OzJdWXXMhGoEXzO188F5Hg5g4llwLMbDvEJs0CrEi/Rr+IPXDfLdo8vmH7kqVcybB6IJ3FAjkdzV+eH7xeJFDglasWLoEVt7Lx0ObWGTUE8ph6Zi5PYK+PP+msIu2Sd9Jl8nbATPrkK8wqD/uv7uNpszHEw72aNG3JDMAd2YjbyN/LHmHOwu9rMjlFLNpNnSL8t6F/PEkqdodpNAHYWAQZnO5YEkKVK3zrfn7iuLW9vf8AU4kMkYEaTiYkZldaYgEChpU0pAJOpcMsz2jy6JH3kwUsqSCwbKkg8gDVgVjTTk7QiVIG7fyxfZ6aVUlUiWK+ZZPIdeZHluMKOPcXOa4ZESNLTSrGfKwTZHptg7tJxDIa4XzCl9SaozRK6T1K319Qca57P5YZeKZlEkesLEEAoE3VA0ARR6bYaKpLAH2J+P8AZ2LJZGfQzM0hRSWrkGBoAD0xhxXhhlzdBVk+ywxaojY1gcwCDsaN4quL8QQTxZd1LGTxLypdFkk9dxYx4jeAPXeRrM/3hahzyoc76D3YKm6tm2IAzEwzM2RkgFxIWLUK0GgApHQiiKwRxiLvMzBKSAuXDMfUkXQ9gW/eMDrAmXLSu6xd4Rq1NQNbkgdWI6/74y43N3cLyoVYaTpOxBut/ZQr341ZwNtXY/zGaFbeRPw2wpy7bP7PmTWEnAu0/f8A7t1CyHyumA6AEnSeu222DstLsQepB+DVjbNuBo5WDZ8yO7rme8v5kfQHCXMK7MxDbWemGUJ8a30Ysfg35sMArmB6cyefmfZh1g006wZwrsV6lyvvpf8ApwVwqTS7/wA5A+C/7HAkWxTYbzNy9Nf6Y85mQoCBzDGvl/1HE/oWSHk2ZqieRok+WyD8yfdifynbgowXuh3I9fFzu75e754ZxyaifQEfBcSPEOCMkrRhgRexN/PbDQjF4ZHV3KqKntDxiQ5iFIpxDHJGHLECt9VEkjrQGGeczNA7g6VAJHU6bwly2QX7TGrgOseXC+IdaJusETyfu2+HwDAfTGpYSDC7dmnEZwIc0P5SfiB+uAP2d5BNZnMgLqCNA5rfU/7Y34jHqhdRsZCBfuT8h8cYcD4X9mPe6ixZCBQoDYHcdeWD/C0LKLckLOyOUV8wkktgFz3Z6GRabSfiD64THMyLKZNTCUMST11dbxdpwlEy7QAtX9qGNWraQbFVyrG0eVjISR40aXwhm0gWxatXt2vDb1die06B+0OWSTLPmZFuXuYxvfhJK/Sz8cGx5OKHKO6Rqr/ZTbAbklLNn1NHGeaIljWNxYmIJrbYKXr4qMfM1mNUTRG6ICH2DY/GvnhM1RTZmyclbNLw1QTH9nY0B+P7xb2VYwxzAZs8AiwsYoEUiatPJTtfXxD54LlRGgjy7LaJZqyLrVXW69+Ms3wqGRu9kUszgE7kUAKA2PkBhrF9pgnbmAyZlQBaxQBmC0PCGOrT05H5YM7UxomSyyZa9JlDJvdkhjfxOD8tAgmWbclkEdHkFoCviL9+AMpCiqY2BZYWLx30tiAPWtPP1wE+Pob23kHnSePiC65TNJHC7KdIX8D0KHqeeIlmJJJNk7knrjpMeaVpe90DU6Xe10QQB7KHzOBv/BELahHHYPX/AAny87wynXIstN/JK8faQiDvCT+5FX6lj8eV9ca8Nnc5PMpZKgppHkS24HtAxVZzg7y/f7srZI5kjnVeGhsfkMfcrwdkGkMqrzoLe++/Pnv8sb3FRvbzdk52d4a0bd/J4dKnSDzJIrfyHiw5+0jb/Avw8R+QwVmeE61IaQ7+QA636+nwxhJwVP45Nr6gc/dhHNMrBKKpGTZiqobsrfQDGEcmwq+Q6emC/syAg0xO43Pnz5Y8HIx/w/6m/XGtD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5796136" y="1700808"/>
            <a:ext cx="792088" cy="369332"/>
          </a:xfrm>
          <a:prstGeom prst="rect">
            <a:avLst/>
          </a:prstGeom>
          <a:noFill/>
        </p:spPr>
        <p:txBody>
          <a:bodyPr wrap="square" rtlCol="0">
            <a:spAutoFit/>
          </a:bodyPr>
          <a:lstStyle/>
          <a:p>
            <a:endParaRPr lang="en-US" dirty="0"/>
          </a:p>
        </p:txBody>
      </p:sp>
      <p:sp>
        <p:nvSpPr>
          <p:cNvPr id="13" name="TextBox 12"/>
          <p:cNvSpPr txBox="1"/>
          <p:nvPr/>
        </p:nvSpPr>
        <p:spPr>
          <a:xfrm>
            <a:off x="5948536" y="1853208"/>
            <a:ext cx="792088" cy="369332"/>
          </a:xfrm>
          <a:prstGeom prst="rect">
            <a:avLst/>
          </a:prstGeom>
          <a:noFill/>
        </p:spPr>
        <p:txBody>
          <a:bodyPr wrap="square" rtlCol="0">
            <a:spAutoFit/>
          </a:bodyPr>
          <a:lstStyle/>
          <a:p>
            <a:endParaRPr lang="en-US" dirty="0"/>
          </a:p>
        </p:txBody>
      </p:sp>
      <p:pic>
        <p:nvPicPr>
          <p:cNvPr id="1034" name="Picture 10" descr="https://encrypted-tbn2.gstatic.com/images?q=tbn:ANd9GcRNRVT7lmdf76Y52n8Fc03q1ubjFA5k-IakolbEB-VQSiDXB7i9RQ"/>
          <p:cNvPicPr>
            <a:picLocks noChangeAspect="1" noChangeArrowheads="1"/>
          </p:cNvPicPr>
          <p:nvPr/>
        </p:nvPicPr>
        <p:blipFill>
          <a:blip r:embed="rId2" cstate="print"/>
          <a:srcRect/>
          <a:stretch>
            <a:fillRect/>
          </a:stretch>
        </p:blipFill>
        <p:spPr bwMode="auto">
          <a:xfrm>
            <a:off x="0" y="0"/>
            <a:ext cx="9144000" cy="7738336"/>
          </a:xfrm>
          <a:prstGeom prst="rect">
            <a:avLst/>
          </a:prstGeom>
          <a:noFill/>
        </p:spPr>
      </p:pic>
      <p:sp>
        <p:nvSpPr>
          <p:cNvPr id="16" name="Rectangle 15"/>
          <p:cNvSpPr/>
          <p:nvPr/>
        </p:nvSpPr>
        <p:spPr>
          <a:xfrm>
            <a:off x="1835696" y="476672"/>
            <a:ext cx="5238328" cy="6370975"/>
          </a:xfrm>
          <a:prstGeom prst="rect">
            <a:avLst/>
          </a:prstGeom>
        </p:spPr>
        <p:txBody>
          <a:bodyPr wrap="square">
            <a:spAutoFit/>
          </a:bodyPr>
          <a:lstStyle/>
          <a:p>
            <a:r>
              <a:rPr lang="en-US" sz="2400" b="1" dirty="0" smtClean="0">
                <a:solidFill>
                  <a:srgbClr val="002060"/>
                </a:solidFill>
                <a:latin typeface="MV Boli" pitchFamily="2" charset="0"/>
                <a:cs typeface="MV Boli" pitchFamily="2" charset="0"/>
              </a:rPr>
              <a:t>Human rights are rights inherent to all human beings, whatever our nationality, place of residence, sex, national or ethnic origin, </a:t>
            </a:r>
            <a:r>
              <a:rPr lang="en-US" sz="2400" b="1" dirty="0" err="1" smtClean="0">
                <a:solidFill>
                  <a:srgbClr val="002060"/>
                </a:solidFill>
                <a:latin typeface="MV Boli" pitchFamily="2" charset="0"/>
                <a:cs typeface="MV Boli" pitchFamily="2" charset="0"/>
              </a:rPr>
              <a:t>colour</a:t>
            </a:r>
            <a:r>
              <a:rPr lang="en-US" sz="2400" b="1" dirty="0" smtClean="0">
                <a:solidFill>
                  <a:srgbClr val="002060"/>
                </a:solidFill>
                <a:latin typeface="MV Boli" pitchFamily="2" charset="0"/>
                <a:cs typeface="MV Boli" pitchFamily="2" charset="0"/>
              </a:rPr>
              <a:t>, religion, language, or any other status. </a:t>
            </a:r>
          </a:p>
          <a:p>
            <a:endParaRPr lang="en-US" sz="2400" b="1" dirty="0" smtClean="0">
              <a:solidFill>
                <a:srgbClr val="002060"/>
              </a:solidFill>
              <a:latin typeface="MV Boli" pitchFamily="2" charset="0"/>
              <a:cs typeface="MV Boli" pitchFamily="2" charset="0"/>
            </a:endParaRPr>
          </a:p>
          <a:p>
            <a:endParaRPr lang="en-US" sz="2400" b="1" dirty="0" smtClean="0">
              <a:solidFill>
                <a:srgbClr val="002060"/>
              </a:solidFill>
              <a:latin typeface="MV Boli" pitchFamily="2" charset="0"/>
              <a:cs typeface="MV Boli" pitchFamily="2" charset="0"/>
            </a:endParaRPr>
          </a:p>
          <a:p>
            <a:endParaRPr lang="en-US" sz="2400" b="1" dirty="0" smtClean="0">
              <a:solidFill>
                <a:srgbClr val="002060"/>
              </a:solidFill>
              <a:latin typeface="MV Boli" pitchFamily="2" charset="0"/>
              <a:cs typeface="MV Boli" pitchFamily="2" charset="0"/>
            </a:endParaRPr>
          </a:p>
          <a:p>
            <a:endParaRPr lang="en-US" sz="2400" b="1" dirty="0" smtClean="0">
              <a:solidFill>
                <a:srgbClr val="002060"/>
              </a:solidFill>
              <a:latin typeface="MV Boli" pitchFamily="2" charset="0"/>
              <a:cs typeface="MV Boli" pitchFamily="2" charset="0"/>
            </a:endParaRPr>
          </a:p>
          <a:p>
            <a:r>
              <a:rPr lang="en-US" sz="2400" b="1" dirty="0" smtClean="0">
                <a:solidFill>
                  <a:srgbClr val="002060"/>
                </a:solidFill>
                <a:latin typeface="MV Boli" pitchFamily="2" charset="0"/>
                <a:cs typeface="MV Boli" pitchFamily="2" charset="0"/>
              </a:rPr>
              <a:t>We are all equally entitled to our human rights without discrimination. These rights are all interrelated, interdependent and </a:t>
            </a:r>
            <a:r>
              <a:rPr lang="en-US" sz="2400" b="1" dirty="0" err="1" smtClean="0">
                <a:solidFill>
                  <a:srgbClr val="002060"/>
                </a:solidFill>
                <a:latin typeface="MV Boli" pitchFamily="2" charset="0"/>
                <a:cs typeface="MV Boli" pitchFamily="2" charset="0"/>
              </a:rPr>
              <a:t>indivisible.Universal</a:t>
            </a:r>
            <a:r>
              <a:rPr lang="en-US" sz="2400" b="1" dirty="0" smtClean="0">
                <a:solidFill>
                  <a:srgbClr val="002060"/>
                </a:solidFill>
                <a:latin typeface="MV Boli" pitchFamily="2" charset="0"/>
                <a:cs typeface="MV Boli" pitchFamily="2" charset="0"/>
              </a:rPr>
              <a:t> human rights are often expressed and guaranteed by law</a:t>
            </a:r>
            <a:endParaRPr lang="en-US" sz="2400" b="1" dirty="0">
              <a:solidFill>
                <a:srgbClr val="002060"/>
              </a:solidFill>
              <a:latin typeface="MV Boli" pitchFamily="2" charset="0"/>
              <a:cs typeface="MV Boli" pitchFamily="2" charset="0"/>
            </a:endParaRPr>
          </a:p>
        </p:txBody>
      </p:sp>
      <p:sp>
        <p:nvSpPr>
          <p:cNvPr id="18" name="Rectangle 17"/>
          <p:cNvSpPr/>
          <p:nvPr/>
        </p:nvSpPr>
        <p:spPr>
          <a:xfrm>
            <a:off x="-74464" y="2967335"/>
            <a:ext cx="9292929"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Script" pitchFamily="34" charset="0"/>
              </a:rPr>
              <a:t>HUMAN RIGHTS</a:t>
            </a:r>
            <a:endParaRPr lang="en-US" sz="8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Script" pitchFamily="34" charset="0"/>
            </a:endParaRPr>
          </a:p>
        </p:txBody>
      </p:sp>
      <p:pic>
        <p:nvPicPr>
          <p:cNvPr id="19" name="Picture 2" descr="https://encrypted-tbn3.gstatic.com/images?q=tbn:ANd9GcTY3_iS7XiZCG08nwmMs6gZorb7Kk8wprNr_IuL5Y5h53Mv2Wgz"/>
          <p:cNvPicPr>
            <a:picLocks noChangeAspect="1" noChangeArrowheads="1"/>
          </p:cNvPicPr>
          <p:nvPr/>
        </p:nvPicPr>
        <p:blipFill>
          <a:blip r:embed="rId3" cstate="print"/>
          <a:srcRect/>
          <a:stretch>
            <a:fillRect/>
          </a:stretch>
        </p:blipFill>
        <p:spPr bwMode="auto">
          <a:xfrm>
            <a:off x="0" y="404665"/>
            <a:ext cx="9143999" cy="62555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style.rotation</p:attrName>
                                        </p:attrNameLst>
                                      </p:cBhvr>
                                      <p:tavLst>
                                        <p:tav tm="0">
                                          <p:val>
                                            <p:fltVal val="720"/>
                                          </p:val>
                                        </p:tav>
                                        <p:tav tm="100000">
                                          <p:val>
                                            <p:fltVal val="0"/>
                                          </p:val>
                                        </p:tav>
                                      </p:tavLst>
                                    </p:anim>
                                    <p:anim calcmode="lin" valueType="num">
                                      <p:cBhvr>
                                        <p:cTn id="9" dur="2000" fill="hold"/>
                                        <p:tgtEl>
                                          <p:spTgt spid="19"/>
                                        </p:tgtEl>
                                        <p:attrNameLst>
                                          <p:attrName>ppt_h</p:attrName>
                                        </p:attrNameLst>
                                      </p:cBhvr>
                                      <p:tavLst>
                                        <p:tav tm="0">
                                          <p:val>
                                            <p:fltVal val="0"/>
                                          </p:val>
                                        </p:tav>
                                        <p:tav tm="100000">
                                          <p:val>
                                            <p:strVal val="#ppt_h"/>
                                          </p:val>
                                        </p:tav>
                                      </p:tavLst>
                                    </p:anim>
                                    <p:anim calcmode="lin" valueType="num">
                                      <p:cBhvr>
                                        <p:cTn id="10" dur="2000" fill="hold"/>
                                        <p:tgtEl>
                                          <p:spTgt spid="1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xit" presetSubtype="0" fill="hold" nodeType="afterEffect">
                                  <p:stCondLst>
                                    <p:cond delay="2000"/>
                                  </p:stCondLst>
                                  <p:childTnLst>
                                    <p:animEffect transition="out" filter="fade">
                                      <p:cBhvr>
                                        <p:cTn id="13" dur="2000"/>
                                        <p:tgtEl>
                                          <p:spTgt spid="19"/>
                                        </p:tgtEl>
                                      </p:cBhvr>
                                    </p:animEffect>
                                    <p:anim calcmode="lin" valueType="num">
                                      <p:cBhvr>
                                        <p:cTn id="14" dur="2000"/>
                                        <p:tgtEl>
                                          <p:spTgt spid="19"/>
                                        </p:tgtEl>
                                        <p:attrNameLst>
                                          <p:attrName>style.rotation</p:attrName>
                                        </p:attrNameLst>
                                      </p:cBhvr>
                                      <p:tavLst>
                                        <p:tav tm="0">
                                          <p:val>
                                            <p:fltVal val="0"/>
                                          </p:val>
                                        </p:tav>
                                        <p:tav tm="100000">
                                          <p:val>
                                            <p:fltVal val="720"/>
                                          </p:val>
                                        </p:tav>
                                      </p:tavLst>
                                    </p:anim>
                                    <p:anim calcmode="lin" valueType="num">
                                      <p:cBhvr>
                                        <p:cTn id="15" dur="2000"/>
                                        <p:tgtEl>
                                          <p:spTgt spid="19"/>
                                        </p:tgtEl>
                                        <p:attrNameLst>
                                          <p:attrName>ppt_h</p:attrName>
                                        </p:attrNameLst>
                                      </p:cBhvr>
                                      <p:tavLst>
                                        <p:tav tm="0">
                                          <p:val>
                                            <p:strVal val="ppt_h"/>
                                          </p:val>
                                        </p:tav>
                                        <p:tav tm="100000">
                                          <p:val>
                                            <p:fltVal val="0"/>
                                          </p:val>
                                        </p:tav>
                                      </p:tavLst>
                                    </p:anim>
                                    <p:anim calcmode="lin" valueType="num">
                                      <p:cBhvr>
                                        <p:cTn id="16" dur="2000"/>
                                        <p:tgtEl>
                                          <p:spTgt spid="19"/>
                                        </p:tgtEl>
                                        <p:attrNameLst>
                                          <p:attrName>ppt_w</p:attrName>
                                        </p:attrNameLst>
                                      </p:cBhvr>
                                      <p:tavLst>
                                        <p:tav tm="0">
                                          <p:val>
                                            <p:strVal val="ppt_w"/>
                                          </p:val>
                                        </p:tav>
                                        <p:tav tm="100000">
                                          <p:val>
                                            <p:fltVal val="0"/>
                                          </p:val>
                                        </p:tav>
                                      </p:tavLst>
                                    </p:anim>
                                    <p:set>
                                      <p:cBhvr>
                                        <p:cTn id="17" dur="1" fill="hold">
                                          <p:stCondLst>
                                            <p:cond delay="1999"/>
                                          </p:stCondLst>
                                        </p:cTn>
                                        <p:tgtEl>
                                          <p:spTgt spid="19"/>
                                        </p:tgtEl>
                                        <p:attrNameLst>
                                          <p:attrName>style.visibility</p:attrName>
                                        </p:attrNameLst>
                                      </p:cBhvr>
                                      <p:to>
                                        <p:strVal val="hidden"/>
                                      </p:to>
                                    </p:set>
                                  </p:childTnLst>
                                </p:cTn>
                              </p:par>
                            </p:childTnLst>
                          </p:cTn>
                        </p:par>
                        <p:par>
                          <p:cTn id="18" fill="hold">
                            <p:stCondLst>
                              <p:cond delay="6000"/>
                            </p:stCondLst>
                            <p:childTnLst>
                              <p:par>
                                <p:cTn id="19" presetID="30" presetClass="entr" presetSubtype="0" fill="hold"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800" decel="100000"/>
                                        <p:tgtEl>
                                          <p:spTgt spid="18">
                                            <p:txEl>
                                              <p:pRg st="0" end="0"/>
                                            </p:txEl>
                                          </p:spTgt>
                                        </p:tgtEl>
                                      </p:cBhvr>
                                    </p:animEffect>
                                    <p:anim calcmode="lin" valueType="num">
                                      <p:cBhvr>
                                        <p:cTn id="22" dur="800" decel="100000" fill="hold"/>
                                        <p:tgtEl>
                                          <p:spTgt spid="18">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8">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8">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8">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8">
                                            <p:txEl>
                                              <p:pRg st="0" end="0"/>
                                            </p:txEl>
                                          </p:spTgt>
                                        </p:tgtEl>
                                        <p:attrNameLst>
                                          <p:attrName>ppt_y</p:attrName>
                                        </p:attrNameLst>
                                      </p:cBhvr>
                                      <p:tavLst>
                                        <p:tav tm="0">
                                          <p:val>
                                            <p:strVal val="#ppt_y+0.1"/>
                                          </p:val>
                                        </p:tav>
                                        <p:tav tm="100000">
                                          <p:val>
                                            <p:strVal val="#ppt_y"/>
                                          </p:val>
                                        </p:tav>
                                      </p:tavLst>
                                    </p:anim>
                                  </p:childTnLst>
                                </p:cTn>
                              </p:par>
                            </p:childTnLst>
                          </p:cTn>
                        </p:par>
                        <p:par>
                          <p:cTn id="27" fill="hold">
                            <p:stCondLst>
                              <p:cond delay="7000"/>
                            </p:stCondLst>
                            <p:childTnLst>
                              <p:par>
                                <p:cTn id="28" presetID="37" presetClass="exit" presetSubtype="0" fill="hold" nodeType="afterEffect">
                                  <p:stCondLst>
                                    <p:cond delay="2000"/>
                                  </p:stCondLst>
                                  <p:childTnLst>
                                    <p:animEffect transition="out" filter="fade">
                                      <p:cBhvr>
                                        <p:cTn id="29" dur="1000"/>
                                        <p:tgtEl>
                                          <p:spTgt spid="18">
                                            <p:txEl>
                                              <p:pRg st="0" end="0"/>
                                            </p:txEl>
                                          </p:spTgt>
                                        </p:tgtEl>
                                      </p:cBhvr>
                                    </p:animEffect>
                                    <p:anim calcmode="lin" valueType="num">
                                      <p:cBhvr>
                                        <p:cTn id="30" dur="1000"/>
                                        <p:tgtEl>
                                          <p:spTgt spid="18">
                                            <p:txEl>
                                              <p:pRg st="0" end="0"/>
                                            </p:txEl>
                                          </p:spTgt>
                                        </p:tgtEl>
                                        <p:attrNameLst>
                                          <p:attrName>ppt_x</p:attrName>
                                        </p:attrNameLst>
                                      </p:cBhvr>
                                      <p:tavLst>
                                        <p:tav tm="0">
                                          <p:val>
                                            <p:strVal val="ppt_x"/>
                                          </p:val>
                                        </p:tav>
                                        <p:tav tm="100000">
                                          <p:val>
                                            <p:strVal val="ppt_x"/>
                                          </p:val>
                                        </p:tav>
                                      </p:tavLst>
                                    </p:anim>
                                    <p:anim calcmode="lin" valueType="num">
                                      <p:cBhvr>
                                        <p:cTn id="31" dur="100" decel="100000"/>
                                        <p:tgtEl>
                                          <p:spTgt spid="18">
                                            <p:txEl>
                                              <p:pRg st="0" end="0"/>
                                            </p:txEl>
                                          </p:spTgt>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18">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18">
                                            <p:txEl>
                                              <p:pRg st="0" end="0"/>
                                            </p:txEl>
                                          </p:spTgt>
                                        </p:tgtEl>
                                        <p:attrNameLst>
                                          <p:attrName>style.visibility</p:attrName>
                                        </p:attrNameLst>
                                      </p:cBhvr>
                                      <p:to>
                                        <p:strVal val="hidden"/>
                                      </p:to>
                                    </p:set>
                                  </p:childTnLst>
                                </p:cTn>
                              </p:par>
                            </p:childTnLst>
                          </p:cTn>
                        </p:par>
                        <p:par>
                          <p:cTn id="34" fill="hold">
                            <p:stCondLst>
                              <p:cond delay="10000"/>
                            </p:stCondLst>
                            <p:childTnLst>
                              <p:par>
                                <p:cTn id="35" presetID="21" presetClass="entr" presetSubtype="4" fill="hold"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heel(4)">
                                      <p:cBhvr>
                                        <p:cTn id="37" dur="1000"/>
                                        <p:tgtEl>
                                          <p:spTgt spid="16">
                                            <p:txEl>
                                              <p:pRg st="0" end="0"/>
                                            </p:txEl>
                                          </p:spTgt>
                                        </p:tgtEl>
                                      </p:cBhvr>
                                    </p:animEffect>
                                  </p:childTnLst>
                                </p:cTn>
                              </p:par>
                            </p:childTnLst>
                          </p:cTn>
                        </p:par>
                        <p:par>
                          <p:cTn id="38" fill="hold">
                            <p:stCondLst>
                              <p:cond delay="11000"/>
                            </p:stCondLst>
                            <p:childTnLst>
                              <p:par>
                                <p:cTn id="39" presetID="21" presetClass="entr" presetSubtype="4" fill="hold"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wheel(4)">
                                      <p:cBhvr>
                                        <p:cTn id="4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encrypted-tbn1.gstatic.com/images?q=tbn:ANd9GcRfWBsLJZ6fCrdbdDDEldTSOCy9gi0kg_UM8I8AsAXKY_Bb5uwIlg"/>
          <p:cNvPicPr>
            <a:picLocks noChangeAspect="1" noChangeArrowheads="1"/>
          </p:cNvPicPr>
          <p:nvPr/>
        </p:nvPicPr>
        <p:blipFill>
          <a:blip r:embed="rId2" cstate="print"/>
          <a:srcRect/>
          <a:stretch>
            <a:fillRect/>
          </a:stretch>
        </p:blipFill>
        <p:spPr bwMode="auto">
          <a:xfrm>
            <a:off x="-1718" y="0"/>
            <a:ext cx="9145718" cy="6858000"/>
          </a:xfrm>
          <a:prstGeom prst="rect">
            <a:avLst/>
          </a:prstGeom>
          <a:noFill/>
        </p:spPr>
      </p:pic>
      <p:sp>
        <p:nvSpPr>
          <p:cNvPr id="4" name="TextBox 3"/>
          <p:cNvSpPr txBox="1"/>
          <p:nvPr/>
        </p:nvSpPr>
        <p:spPr>
          <a:xfrm>
            <a:off x="827584" y="692696"/>
            <a:ext cx="7591966" cy="4154984"/>
          </a:xfrm>
          <a:prstGeom prst="rect">
            <a:avLst/>
          </a:prstGeom>
          <a:noFill/>
        </p:spPr>
        <p:txBody>
          <a:bodyPr wrap="square" rtlCol="0">
            <a:spAutoFit/>
          </a:bodyPr>
          <a:lstStyle/>
          <a:p>
            <a:r>
              <a:rPr lang="en-US" sz="8000" dirty="0" smtClean="0">
                <a:solidFill>
                  <a:schemeClr val="bg1"/>
                </a:solidFill>
                <a:latin typeface="Segoe Print" pitchFamily="2" charset="0"/>
              </a:rPr>
              <a:t>   </a:t>
            </a:r>
            <a:r>
              <a:rPr lang="en-US" sz="8800" dirty="0" smtClean="0">
                <a:solidFill>
                  <a:schemeClr val="bg1"/>
                </a:solidFill>
                <a:latin typeface="Segoe Print" pitchFamily="2" charset="0"/>
              </a:rPr>
              <a:t>HUMAN</a:t>
            </a:r>
          </a:p>
          <a:p>
            <a:r>
              <a:rPr lang="en-US" sz="8800" dirty="0" smtClean="0">
                <a:solidFill>
                  <a:schemeClr val="bg1"/>
                </a:solidFill>
                <a:latin typeface="Segoe Print" pitchFamily="2" charset="0"/>
              </a:rPr>
              <a:t>   RIGHTS</a:t>
            </a:r>
          </a:p>
          <a:p>
            <a:r>
              <a:rPr lang="en-US" sz="8800" dirty="0" smtClean="0">
                <a:solidFill>
                  <a:schemeClr val="bg1"/>
                </a:solidFill>
                <a:latin typeface="Segoe Print" pitchFamily="2" charset="0"/>
              </a:rPr>
              <a:t>PRINCIPLES</a:t>
            </a:r>
            <a:endParaRPr lang="en-US" sz="8800" dirty="0">
              <a:solidFill>
                <a:schemeClr val="bg1"/>
              </a:solidFill>
              <a:latin typeface="Segoe Print" pitchFamily="2" charset="0"/>
            </a:endParaRPr>
          </a:p>
        </p:txBody>
      </p:sp>
      <p:sp>
        <p:nvSpPr>
          <p:cNvPr id="5" name="TextBox 4"/>
          <p:cNvSpPr txBox="1"/>
          <p:nvPr/>
        </p:nvSpPr>
        <p:spPr>
          <a:xfrm>
            <a:off x="251520" y="0"/>
            <a:ext cx="8496944" cy="7109639"/>
          </a:xfrm>
          <a:prstGeom prst="rect">
            <a:avLst/>
          </a:prstGeom>
          <a:noFill/>
        </p:spPr>
        <p:txBody>
          <a:bodyPr wrap="square" rtlCol="0">
            <a:spAutoFit/>
          </a:bodyPr>
          <a:lstStyle/>
          <a:p>
            <a:pPr>
              <a:buFont typeface="Arial" pitchFamily="34" charset="0"/>
              <a:buChar char="•"/>
            </a:pPr>
            <a:r>
              <a:rPr lang="en-US" sz="2800" b="1" i="1" dirty="0" smtClean="0">
                <a:solidFill>
                  <a:schemeClr val="tx2">
                    <a:lumMod val="60000"/>
                    <a:lumOff val="40000"/>
                  </a:schemeClr>
                </a:solidFill>
              </a:rPr>
              <a:t>Universality</a:t>
            </a:r>
            <a:r>
              <a:rPr lang="en-US" sz="2800" dirty="0" smtClean="0">
                <a:solidFill>
                  <a:schemeClr val="tx2">
                    <a:lumMod val="60000"/>
                    <a:lumOff val="40000"/>
                  </a:schemeClr>
                </a:solidFill>
              </a:rPr>
              <a:t>:</a:t>
            </a:r>
            <a:r>
              <a:rPr lang="en-US" sz="2800" b="1" i="1" dirty="0" smtClean="0">
                <a:solidFill>
                  <a:schemeClr val="tx2">
                    <a:lumMod val="60000"/>
                    <a:lumOff val="40000"/>
                  </a:schemeClr>
                </a:solidFill>
              </a:rPr>
              <a:t>  </a:t>
            </a:r>
            <a:r>
              <a:rPr lang="en-US" sz="2800" dirty="0" smtClean="0">
                <a:solidFill>
                  <a:schemeClr val="tx2">
                    <a:lumMod val="60000"/>
                    <a:lumOff val="40000"/>
                  </a:schemeClr>
                </a:solidFill>
              </a:rPr>
              <a:t>Human rights must be afforded to everyone, without exception.</a:t>
            </a:r>
            <a:r>
              <a:rPr lang="en-US" sz="3600" dirty="0" smtClean="0">
                <a:solidFill>
                  <a:schemeClr val="tx2">
                    <a:lumMod val="60000"/>
                    <a:lumOff val="40000"/>
                  </a:schemeClr>
                </a:solidFill>
              </a:rPr>
              <a:t> </a:t>
            </a:r>
          </a:p>
          <a:p>
            <a:pPr>
              <a:buFont typeface="Arial" pitchFamily="34" charset="0"/>
              <a:buChar char="•"/>
            </a:pPr>
            <a:r>
              <a:rPr lang="en-US" sz="2800" b="1" i="1" dirty="0" smtClean="0">
                <a:solidFill>
                  <a:srgbClr val="FFC000"/>
                </a:solidFill>
              </a:rPr>
              <a:t>Indivisibility</a:t>
            </a:r>
            <a:r>
              <a:rPr lang="en-US" sz="2800" dirty="0" smtClean="0">
                <a:solidFill>
                  <a:srgbClr val="FFC000"/>
                </a:solidFill>
              </a:rPr>
              <a:t>: Human rights are indivisible and interdependent, which means that in order to guarantee civil and political rights, a government must also ensure economic, social and cultural rights.</a:t>
            </a:r>
          </a:p>
          <a:p>
            <a:pPr>
              <a:buFont typeface="Arial" pitchFamily="34" charset="0"/>
              <a:buChar char="•"/>
            </a:pPr>
            <a:r>
              <a:rPr lang="en-US" sz="2800" b="1" i="1" dirty="0" smtClean="0">
                <a:solidFill>
                  <a:srgbClr val="B7178D"/>
                </a:solidFill>
              </a:rPr>
              <a:t>Participation</a:t>
            </a:r>
            <a:r>
              <a:rPr lang="en-US" sz="2800" dirty="0" smtClean="0">
                <a:solidFill>
                  <a:srgbClr val="B7178D"/>
                </a:solidFill>
              </a:rPr>
              <a:t>: People have a right to participate in how decisions are made regarding protection of their rights.</a:t>
            </a:r>
          </a:p>
          <a:p>
            <a:pPr>
              <a:buFont typeface="Arial" pitchFamily="34" charset="0"/>
              <a:buChar char="•"/>
            </a:pPr>
            <a:r>
              <a:rPr lang="en-US" sz="2800" b="1" i="1" dirty="0" smtClean="0">
                <a:solidFill>
                  <a:schemeClr val="accent5">
                    <a:lumMod val="75000"/>
                  </a:schemeClr>
                </a:solidFill>
              </a:rPr>
              <a:t>Accountability</a:t>
            </a:r>
            <a:r>
              <a:rPr lang="en-US" sz="2800" dirty="0" smtClean="0">
                <a:solidFill>
                  <a:schemeClr val="accent5">
                    <a:lumMod val="75000"/>
                  </a:schemeClr>
                </a:solidFill>
              </a:rPr>
              <a:t>: Governments must create mechanisms of accountability for the enforcement of rights.</a:t>
            </a:r>
            <a:r>
              <a:rPr lang="en-US" sz="2800" dirty="0" smtClean="0"/>
              <a:t> </a:t>
            </a:r>
          </a:p>
          <a:p>
            <a:pPr>
              <a:buFont typeface="Arial" pitchFamily="34" charset="0"/>
              <a:buChar char="•"/>
            </a:pPr>
            <a:r>
              <a:rPr lang="en-US" sz="2800" b="1" i="1" dirty="0" smtClean="0">
                <a:solidFill>
                  <a:schemeClr val="bg2">
                    <a:lumMod val="50000"/>
                  </a:schemeClr>
                </a:solidFill>
              </a:rPr>
              <a:t>Transparency</a:t>
            </a:r>
            <a:r>
              <a:rPr lang="en-US" sz="2800" dirty="0" smtClean="0">
                <a:solidFill>
                  <a:schemeClr val="bg2">
                    <a:lumMod val="50000"/>
                  </a:schemeClr>
                </a:solidFill>
              </a:rPr>
              <a:t>: Transparency means that governments must be open about all information and decision-</a:t>
            </a:r>
            <a:r>
              <a:rPr lang="en-US" sz="2800" u="sng" dirty="0" smtClean="0">
                <a:solidFill>
                  <a:schemeClr val="bg2">
                    <a:lumMod val="50000"/>
                  </a:schemeClr>
                </a:solidFill>
              </a:rPr>
              <a:t>making processes</a:t>
            </a:r>
            <a:r>
              <a:rPr lang="en-US" sz="2800" dirty="0" smtClean="0">
                <a:solidFill>
                  <a:schemeClr val="bg2">
                    <a:lumMod val="50000"/>
                  </a:schemeClr>
                </a:solidFill>
              </a:rPr>
              <a:t> related to rights.</a:t>
            </a:r>
          </a:p>
          <a:p>
            <a:pPr>
              <a:buFont typeface="Arial" pitchFamily="34" charset="0"/>
              <a:buChar char="•"/>
            </a:pPr>
            <a:r>
              <a:rPr lang="en-US" sz="2800" b="1" i="1" dirty="0" smtClean="0">
                <a:solidFill>
                  <a:srgbClr val="FF0000"/>
                </a:solidFill>
              </a:rPr>
              <a:t>Non-Discrimination</a:t>
            </a:r>
            <a:r>
              <a:rPr lang="en-US" sz="2800" dirty="0" smtClean="0">
                <a:solidFill>
                  <a:srgbClr val="FF0000"/>
                </a:solidFill>
              </a:rPr>
              <a:t>: Human rights must be guaranteed without discrimination of any kind.</a:t>
            </a:r>
          </a:p>
          <a:p>
            <a:r>
              <a:rPr lang="en-US" sz="2800" dirty="0" smtClean="0">
                <a:solidFill>
                  <a:srgbClr val="FFC000"/>
                </a:solidFill>
              </a:rPr>
              <a:t> </a:t>
            </a:r>
            <a:endParaRPr lang="en-US" sz="2800" dirty="0">
              <a:solidFill>
                <a:srgbClr val="FFC000"/>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iterate type="lt">
                                    <p:tmPct val="0"/>
                                  </p:iterate>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40" presetClass="exit" presetSubtype="0" fill="hold" nodeType="afterEffect">
                                  <p:stCondLst>
                                    <p:cond delay="2000"/>
                                  </p:stCondLst>
                                  <p:iterate type="lt">
                                    <p:tmPct val="10000"/>
                                  </p:iterate>
                                  <p:childTnLst>
                                    <p:animEffect transition="out" filter="fade">
                                      <p:cBhvr>
                                        <p:cTn id="27" dur="1000"/>
                                        <p:tgtEl>
                                          <p:spTgt spid="4">
                                            <p:txEl>
                                              <p:pRg st="0" end="0"/>
                                            </p:txEl>
                                          </p:spTgt>
                                        </p:tgtEl>
                                      </p:cBhvr>
                                    </p:animEffect>
                                    <p:anim calcmode="lin" valueType="num">
                                      <p:cBhvr>
                                        <p:cTn id="28" dur="1000"/>
                                        <p:tgtEl>
                                          <p:spTgt spid="4">
                                            <p:txEl>
                                              <p:pRg st="0" end="0"/>
                                            </p:txEl>
                                          </p:spTgt>
                                        </p:tgtEl>
                                        <p:attrNameLst>
                                          <p:attrName>ppt_x</p:attrName>
                                        </p:attrNameLst>
                                      </p:cBhvr>
                                      <p:tavLst>
                                        <p:tav tm="0">
                                          <p:val>
                                            <p:strVal val="ppt_x"/>
                                          </p:val>
                                        </p:tav>
                                        <p:tav tm="100000">
                                          <p:val>
                                            <p:strVal val="ppt_x-.1"/>
                                          </p:val>
                                        </p:tav>
                                      </p:tavLst>
                                    </p:anim>
                                    <p:anim calcmode="lin" valueType="num">
                                      <p:cBhvr>
                                        <p:cTn id="29" dur="1000"/>
                                        <p:tgtEl>
                                          <p:spTgt spid="4">
                                            <p:txEl>
                                              <p:pRg st="0" end="0"/>
                                            </p:txEl>
                                          </p:spTgt>
                                        </p:tgtEl>
                                        <p:attrNameLst>
                                          <p:attrName>ppt_y</p:attrName>
                                        </p:attrNameLst>
                                      </p:cBhvr>
                                      <p:tavLst>
                                        <p:tav tm="0">
                                          <p:val>
                                            <p:strVal val="ppt_y"/>
                                          </p:val>
                                        </p:tav>
                                        <p:tav tm="100000">
                                          <p:val>
                                            <p:strVal val="ppt_y"/>
                                          </p:val>
                                        </p:tav>
                                      </p:tavLst>
                                    </p:anim>
                                    <p:set>
                                      <p:cBhvr>
                                        <p:cTn id="30" dur="1" fill="hold">
                                          <p:stCondLst>
                                            <p:cond delay="999"/>
                                          </p:stCondLst>
                                        </p:cTn>
                                        <p:tgtEl>
                                          <p:spTgt spid="4">
                                            <p:txEl>
                                              <p:pRg st="0" end="0"/>
                                            </p:txEl>
                                          </p:spTgt>
                                        </p:tgtEl>
                                        <p:attrNameLst>
                                          <p:attrName>style.visibility</p:attrName>
                                        </p:attrNameLst>
                                      </p:cBhvr>
                                      <p:to>
                                        <p:strVal val="hidden"/>
                                      </p:to>
                                    </p:set>
                                  </p:childTnLst>
                                </p:cTn>
                              </p:par>
                            </p:childTnLst>
                          </p:cTn>
                        </p:par>
                        <p:par>
                          <p:cTn id="31" fill="hold">
                            <p:stCondLst>
                              <p:cond delay="6400"/>
                            </p:stCondLst>
                            <p:childTnLst>
                              <p:par>
                                <p:cTn id="32" presetID="40" presetClass="exit" presetSubtype="0" fill="hold" nodeType="afterEffect">
                                  <p:stCondLst>
                                    <p:cond delay="0"/>
                                  </p:stCondLst>
                                  <p:iterate type="lt">
                                    <p:tmPct val="10000"/>
                                  </p:iterate>
                                  <p:childTnLst>
                                    <p:animEffect transition="out" filter="fade">
                                      <p:cBhvr>
                                        <p:cTn id="33" dur="1000"/>
                                        <p:tgtEl>
                                          <p:spTgt spid="4">
                                            <p:txEl>
                                              <p:pRg st="1" end="1"/>
                                            </p:txEl>
                                          </p:spTgt>
                                        </p:tgtEl>
                                      </p:cBhvr>
                                    </p:animEffect>
                                    <p:anim calcmode="lin" valueType="num">
                                      <p:cBhvr>
                                        <p:cTn id="34" dur="1000"/>
                                        <p:tgtEl>
                                          <p:spTgt spid="4">
                                            <p:txEl>
                                              <p:pRg st="1" end="1"/>
                                            </p:txEl>
                                          </p:spTgt>
                                        </p:tgtEl>
                                        <p:attrNameLst>
                                          <p:attrName>ppt_x</p:attrName>
                                        </p:attrNameLst>
                                      </p:cBhvr>
                                      <p:tavLst>
                                        <p:tav tm="0">
                                          <p:val>
                                            <p:strVal val="ppt_x"/>
                                          </p:val>
                                        </p:tav>
                                        <p:tav tm="100000">
                                          <p:val>
                                            <p:strVal val="ppt_x-.1"/>
                                          </p:val>
                                        </p:tav>
                                      </p:tavLst>
                                    </p:anim>
                                    <p:anim calcmode="lin" valueType="num">
                                      <p:cBhvr>
                                        <p:cTn id="35" dur="1000"/>
                                        <p:tgtEl>
                                          <p:spTgt spid="4">
                                            <p:txEl>
                                              <p:pRg st="1" end="1"/>
                                            </p:txEl>
                                          </p:spTgt>
                                        </p:tgtEl>
                                        <p:attrNameLst>
                                          <p:attrName>ppt_y</p:attrName>
                                        </p:attrNameLst>
                                      </p:cBhvr>
                                      <p:tavLst>
                                        <p:tav tm="0">
                                          <p:val>
                                            <p:strVal val="ppt_y"/>
                                          </p:val>
                                        </p:tav>
                                        <p:tav tm="100000">
                                          <p:val>
                                            <p:strVal val="ppt_y"/>
                                          </p:val>
                                        </p:tav>
                                      </p:tavLst>
                                    </p:anim>
                                    <p:set>
                                      <p:cBhvr>
                                        <p:cTn id="36" dur="1" fill="hold">
                                          <p:stCondLst>
                                            <p:cond delay="999"/>
                                          </p:stCondLst>
                                        </p:cTn>
                                        <p:tgtEl>
                                          <p:spTgt spid="4">
                                            <p:txEl>
                                              <p:pRg st="1" end="1"/>
                                            </p:txEl>
                                          </p:spTgt>
                                        </p:tgtEl>
                                        <p:attrNameLst>
                                          <p:attrName>style.visibility</p:attrName>
                                        </p:attrNameLst>
                                      </p:cBhvr>
                                      <p:to>
                                        <p:strVal val="hidden"/>
                                      </p:to>
                                    </p:set>
                                  </p:childTnLst>
                                </p:cTn>
                              </p:par>
                            </p:childTnLst>
                          </p:cTn>
                        </p:par>
                        <p:par>
                          <p:cTn id="37" fill="hold">
                            <p:stCondLst>
                              <p:cond delay="7900"/>
                            </p:stCondLst>
                            <p:childTnLst>
                              <p:par>
                                <p:cTn id="38" presetID="40" presetClass="exit" presetSubtype="0" fill="hold" nodeType="afterEffect">
                                  <p:stCondLst>
                                    <p:cond delay="0"/>
                                  </p:stCondLst>
                                  <p:iterate type="lt">
                                    <p:tmPct val="10000"/>
                                  </p:iterate>
                                  <p:childTnLst>
                                    <p:animEffect transition="out" filter="fade">
                                      <p:cBhvr>
                                        <p:cTn id="39" dur="1000"/>
                                        <p:tgtEl>
                                          <p:spTgt spid="4">
                                            <p:txEl>
                                              <p:pRg st="2" end="2"/>
                                            </p:txEl>
                                          </p:spTgt>
                                        </p:tgtEl>
                                      </p:cBhvr>
                                    </p:animEffect>
                                    <p:anim calcmode="lin" valueType="num">
                                      <p:cBhvr>
                                        <p:cTn id="40" dur="1000"/>
                                        <p:tgtEl>
                                          <p:spTgt spid="4">
                                            <p:txEl>
                                              <p:pRg st="2" end="2"/>
                                            </p:txEl>
                                          </p:spTgt>
                                        </p:tgtEl>
                                        <p:attrNameLst>
                                          <p:attrName>ppt_x</p:attrName>
                                        </p:attrNameLst>
                                      </p:cBhvr>
                                      <p:tavLst>
                                        <p:tav tm="0">
                                          <p:val>
                                            <p:strVal val="ppt_x"/>
                                          </p:val>
                                        </p:tav>
                                        <p:tav tm="100000">
                                          <p:val>
                                            <p:strVal val="ppt_x-.1"/>
                                          </p:val>
                                        </p:tav>
                                      </p:tavLst>
                                    </p:anim>
                                    <p:anim calcmode="lin" valueType="num">
                                      <p:cBhvr>
                                        <p:cTn id="41" dur="1000"/>
                                        <p:tgtEl>
                                          <p:spTgt spid="4">
                                            <p:txEl>
                                              <p:pRg st="2" end="2"/>
                                            </p:txEl>
                                          </p:spTgt>
                                        </p:tgtEl>
                                        <p:attrNameLst>
                                          <p:attrName>ppt_y</p:attrName>
                                        </p:attrNameLst>
                                      </p:cBhvr>
                                      <p:tavLst>
                                        <p:tav tm="0">
                                          <p:val>
                                            <p:strVal val="ppt_y"/>
                                          </p:val>
                                        </p:tav>
                                        <p:tav tm="100000">
                                          <p:val>
                                            <p:strVal val="ppt_y"/>
                                          </p:val>
                                        </p:tav>
                                      </p:tavLst>
                                    </p:anim>
                                    <p:set>
                                      <p:cBhvr>
                                        <p:cTn id="42" dur="1" fill="hold">
                                          <p:stCondLst>
                                            <p:cond delay="999"/>
                                          </p:stCondLst>
                                        </p:cTn>
                                        <p:tgtEl>
                                          <p:spTgt spid="4">
                                            <p:txEl>
                                              <p:pRg st="2" end="2"/>
                                            </p:txEl>
                                          </p:spTgt>
                                        </p:tgtEl>
                                        <p:attrNameLst>
                                          <p:attrName>style.visibility</p:attrName>
                                        </p:attrNameLst>
                                      </p:cBhvr>
                                      <p:to>
                                        <p:strVal val="hidden"/>
                                      </p:to>
                                    </p:set>
                                  </p:childTnLst>
                                </p:cTn>
                              </p:par>
                            </p:childTnLst>
                          </p:cTn>
                        </p:par>
                        <p:par>
                          <p:cTn id="43" fill="hold">
                            <p:stCondLst>
                              <p:cond delay="9800"/>
                            </p:stCondLst>
                            <p:childTnLst>
                              <p:par>
                                <p:cTn id="44" presetID="26" presetClass="entr" presetSubtype="0" fill="hold"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wipe(down)">
                                      <p:cBhvr>
                                        <p:cTn id="46" dur="580">
                                          <p:stCondLst>
                                            <p:cond delay="0"/>
                                          </p:stCondLst>
                                        </p:cTn>
                                        <p:tgtEl>
                                          <p:spTgt spid="5">
                                            <p:txEl>
                                              <p:pRg st="0" end="0"/>
                                            </p:txEl>
                                          </p:spTgt>
                                        </p:tgtEl>
                                      </p:cBhvr>
                                    </p:animEffect>
                                    <p:anim calcmode="lin" valueType="num">
                                      <p:cBhvr>
                                        <p:cTn id="4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xEl>
                                              <p:pRg st="0" end="0"/>
                                            </p:txEl>
                                          </p:spTgt>
                                        </p:tgtEl>
                                      </p:cBhvr>
                                      <p:to x="100000" y="60000"/>
                                    </p:animScale>
                                    <p:animScale>
                                      <p:cBhvr>
                                        <p:cTn id="53" dur="166" decel="50000">
                                          <p:stCondLst>
                                            <p:cond delay="676"/>
                                          </p:stCondLst>
                                        </p:cTn>
                                        <p:tgtEl>
                                          <p:spTgt spid="5">
                                            <p:txEl>
                                              <p:pRg st="0" end="0"/>
                                            </p:txEl>
                                          </p:spTgt>
                                        </p:tgtEl>
                                      </p:cBhvr>
                                      <p:to x="100000" y="100000"/>
                                    </p:animScale>
                                    <p:animScale>
                                      <p:cBhvr>
                                        <p:cTn id="54" dur="26">
                                          <p:stCondLst>
                                            <p:cond delay="1312"/>
                                          </p:stCondLst>
                                        </p:cTn>
                                        <p:tgtEl>
                                          <p:spTgt spid="5">
                                            <p:txEl>
                                              <p:pRg st="0" end="0"/>
                                            </p:txEl>
                                          </p:spTgt>
                                        </p:tgtEl>
                                      </p:cBhvr>
                                      <p:to x="100000" y="80000"/>
                                    </p:animScale>
                                    <p:animScale>
                                      <p:cBhvr>
                                        <p:cTn id="55" dur="166" decel="50000">
                                          <p:stCondLst>
                                            <p:cond delay="1338"/>
                                          </p:stCondLst>
                                        </p:cTn>
                                        <p:tgtEl>
                                          <p:spTgt spid="5">
                                            <p:txEl>
                                              <p:pRg st="0" end="0"/>
                                            </p:txEl>
                                          </p:spTgt>
                                        </p:tgtEl>
                                      </p:cBhvr>
                                      <p:to x="100000" y="100000"/>
                                    </p:animScale>
                                    <p:animScale>
                                      <p:cBhvr>
                                        <p:cTn id="56" dur="26">
                                          <p:stCondLst>
                                            <p:cond delay="1642"/>
                                          </p:stCondLst>
                                        </p:cTn>
                                        <p:tgtEl>
                                          <p:spTgt spid="5">
                                            <p:txEl>
                                              <p:pRg st="0" end="0"/>
                                            </p:txEl>
                                          </p:spTgt>
                                        </p:tgtEl>
                                      </p:cBhvr>
                                      <p:to x="100000" y="90000"/>
                                    </p:animScale>
                                    <p:animScale>
                                      <p:cBhvr>
                                        <p:cTn id="57" dur="166" decel="50000">
                                          <p:stCondLst>
                                            <p:cond delay="1668"/>
                                          </p:stCondLst>
                                        </p:cTn>
                                        <p:tgtEl>
                                          <p:spTgt spid="5">
                                            <p:txEl>
                                              <p:pRg st="0" end="0"/>
                                            </p:txEl>
                                          </p:spTgt>
                                        </p:tgtEl>
                                      </p:cBhvr>
                                      <p:to x="100000" y="100000"/>
                                    </p:animScale>
                                    <p:animScale>
                                      <p:cBhvr>
                                        <p:cTn id="58" dur="26">
                                          <p:stCondLst>
                                            <p:cond delay="1808"/>
                                          </p:stCondLst>
                                        </p:cTn>
                                        <p:tgtEl>
                                          <p:spTgt spid="5">
                                            <p:txEl>
                                              <p:pRg st="0" end="0"/>
                                            </p:txEl>
                                          </p:spTgt>
                                        </p:tgtEl>
                                      </p:cBhvr>
                                      <p:to x="100000" y="95000"/>
                                    </p:animScale>
                                    <p:animScale>
                                      <p:cBhvr>
                                        <p:cTn id="59" dur="166" decel="50000">
                                          <p:stCondLst>
                                            <p:cond delay="1834"/>
                                          </p:stCondLst>
                                        </p:cTn>
                                        <p:tgtEl>
                                          <p:spTgt spid="5">
                                            <p:txEl>
                                              <p:pRg st="0" end="0"/>
                                            </p:txEl>
                                          </p:spTgt>
                                        </p:tgtEl>
                                      </p:cBhvr>
                                      <p:to x="100000" y="100000"/>
                                    </p:animScale>
                                  </p:childTnLst>
                                </p:cTn>
                              </p:par>
                            </p:childTnLst>
                          </p:cTn>
                        </p:par>
                        <p:par>
                          <p:cTn id="60" fill="hold">
                            <p:stCondLst>
                              <p:cond delay="11800"/>
                            </p:stCondLst>
                            <p:childTnLst>
                              <p:par>
                                <p:cTn id="61" presetID="26" presetClass="entr" presetSubtype="0" fill="hold"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wipe(down)">
                                      <p:cBhvr>
                                        <p:cTn id="63" dur="580">
                                          <p:stCondLst>
                                            <p:cond delay="0"/>
                                          </p:stCondLst>
                                        </p:cTn>
                                        <p:tgtEl>
                                          <p:spTgt spid="5">
                                            <p:txEl>
                                              <p:pRg st="1" end="1"/>
                                            </p:txEl>
                                          </p:spTgt>
                                        </p:tgtEl>
                                      </p:cBhvr>
                                    </p:animEffect>
                                    <p:anim calcmode="lin" valueType="num">
                                      <p:cBhvr>
                                        <p:cTn id="6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xEl>
                                              <p:pRg st="1" end="1"/>
                                            </p:txEl>
                                          </p:spTgt>
                                        </p:tgtEl>
                                      </p:cBhvr>
                                      <p:to x="100000" y="60000"/>
                                    </p:animScale>
                                    <p:animScale>
                                      <p:cBhvr>
                                        <p:cTn id="70" dur="166" decel="50000">
                                          <p:stCondLst>
                                            <p:cond delay="676"/>
                                          </p:stCondLst>
                                        </p:cTn>
                                        <p:tgtEl>
                                          <p:spTgt spid="5">
                                            <p:txEl>
                                              <p:pRg st="1" end="1"/>
                                            </p:txEl>
                                          </p:spTgt>
                                        </p:tgtEl>
                                      </p:cBhvr>
                                      <p:to x="100000" y="100000"/>
                                    </p:animScale>
                                    <p:animScale>
                                      <p:cBhvr>
                                        <p:cTn id="71" dur="26">
                                          <p:stCondLst>
                                            <p:cond delay="1312"/>
                                          </p:stCondLst>
                                        </p:cTn>
                                        <p:tgtEl>
                                          <p:spTgt spid="5">
                                            <p:txEl>
                                              <p:pRg st="1" end="1"/>
                                            </p:txEl>
                                          </p:spTgt>
                                        </p:tgtEl>
                                      </p:cBhvr>
                                      <p:to x="100000" y="80000"/>
                                    </p:animScale>
                                    <p:animScale>
                                      <p:cBhvr>
                                        <p:cTn id="72" dur="166" decel="50000">
                                          <p:stCondLst>
                                            <p:cond delay="1338"/>
                                          </p:stCondLst>
                                        </p:cTn>
                                        <p:tgtEl>
                                          <p:spTgt spid="5">
                                            <p:txEl>
                                              <p:pRg st="1" end="1"/>
                                            </p:txEl>
                                          </p:spTgt>
                                        </p:tgtEl>
                                      </p:cBhvr>
                                      <p:to x="100000" y="100000"/>
                                    </p:animScale>
                                    <p:animScale>
                                      <p:cBhvr>
                                        <p:cTn id="73" dur="26">
                                          <p:stCondLst>
                                            <p:cond delay="1642"/>
                                          </p:stCondLst>
                                        </p:cTn>
                                        <p:tgtEl>
                                          <p:spTgt spid="5">
                                            <p:txEl>
                                              <p:pRg st="1" end="1"/>
                                            </p:txEl>
                                          </p:spTgt>
                                        </p:tgtEl>
                                      </p:cBhvr>
                                      <p:to x="100000" y="90000"/>
                                    </p:animScale>
                                    <p:animScale>
                                      <p:cBhvr>
                                        <p:cTn id="74" dur="166" decel="50000">
                                          <p:stCondLst>
                                            <p:cond delay="1668"/>
                                          </p:stCondLst>
                                        </p:cTn>
                                        <p:tgtEl>
                                          <p:spTgt spid="5">
                                            <p:txEl>
                                              <p:pRg st="1" end="1"/>
                                            </p:txEl>
                                          </p:spTgt>
                                        </p:tgtEl>
                                      </p:cBhvr>
                                      <p:to x="100000" y="100000"/>
                                    </p:animScale>
                                    <p:animScale>
                                      <p:cBhvr>
                                        <p:cTn id="75" dur="26">
                                          <p:stCondLst>
                                            <p:cond delay="1808"/>
                                          </p:stCondLst>
                                        </p:cTn>
                                        <p:tgtEl>
                                          <p:spTgt spid="5">
                                            <p:txEl>
                                              <p:pRg st="1" end="1"/>
                                            </p:txEl>
                                          </p:spTgt>
                                        </p:tgtEl>
                                      </p:cBhvr>
                                      <p:to x="100000" y="95000"/>
                                    </p:animScale>
                                    <p:animScale>
                                      <p:cBhvr>
                                        <p:cTn id="76" dur="166" decel="50000">
                                          <p:stCondLst>
                                            <p:cond delay="1834"/>
                                          </p:stCondLst>
                                        </p:cTn>
                                        <p:tgtEl>
                                          <p:spTgt spid="5">
                                            <p:txEl>
                                              <p:pRg st="1" end="1"/>
                                            </p:txEl>
                                          </p:spTgt>
                                        </p:tgtEl>
                                      </p:cBhvr>
                                      <p:to x="100000" y="100000"/>
                                    </p:animScale>
                                  </p:childTnLst>
                                </p:cTn>
                              </p:par>
                            </p:childTnLst>
                          </p:cTn>
                        </p:par>
                        <p:par>
                          <p:cTn id="77" fill="hold">
                            <p:stCondLst>
                              <p:cond delay="13800"/>
                            </p:stCondLst>
                            <p:childTnLst>
                              <p:par>
                                <p:cTn id="78" presetID="26" presetClass="entr" presetSubtype="0" fill="hold" nodeType="afterEffect">
                                  <p:stCondLst>
                                    <p:cond delay="0"/>
                                  </p:stCondLst>
                                  <p:childTnLst>
                                    <p:set>
                                      <p:cBhvr>
                                        <p:cTn id="79" dur="1" fill="hold">
                                          <p:stCondLst>
                                            <p:cond delay="0"/>
                                          </p:stCondLst>
                                        </p:cTn>
                                        <p:tgtEl>
                                          <p:spTgt spid="5">
                                            <p:txEl>
                                              <p:pRg st="2" end="2"/>
                                            </p:txEl>
                                          </p:spTgt>
                                        </p:tgtEl>
                                        <p:attrNameLst>
                                          <p:attrName>style.visibility</p:attrName>
                                        </p:attrNameLst>
                                      </p:cBhvr>
                                      <p:to>
                                        <p:strVal val="visible"/>
                                      </p:to>
                                    </p:set>
                                    <p:animEffect transition="in" filter="wipe(down)">
                                      <p:cBhvr>
                                        <p:cTn id="80" dur="580">
                                          <p:stCondLst>
                                            <p:cond delay="0"/>
                                          </p:stCondLst>
                                        </p:cTn>
                                        <p:tgtEl>
                                          <p:spTgt spid="5">
                                            <p:txEl>
                                              <p:pRg st="2" end="2"/>
                                            </p:txEl>
                                          </p:spTgt>
                                        </p:tgtEl>
                                      </p:cBhvr>
                                    </p:animEffect>
                                    <p:anim calcmode="lin" valueType="num">
                                      <p:cBhvr>
                                        <p:cTn id="8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5">
                                            <p:txEl>
                                              <p:pRg st="2" end="2"/>
                                            </p:txEl>
                                          </p:spTgt>
                                        </p:tgtEl>
                                      </p:cBhvr>
                                      <p:to x="100000" y="60000"/>
                                    </p:animScale>
                                    <p:animScale>
                                      <p:cBhvr>
                                        <p:cTn id="87" dur="166" decel="50000">
                                          <p:stCondLst>
                                            <p:cond delay="676"/>
                                          </p:stCondLst>
                                        </p:cTn>
                                        <p:tgtEl>
                                          <p:spTgt spid="5">
                                            <p:txEl>
                                              <p:pRg st="2" end="2"/>
                                            </p:txEl>
                                          </p:spTgt>
                                        </p:tgtEl>
                                      </p:cBhvr>
                                      <p:to x="100000" y="100000"/>
                                    </p:animScale>
                                    <p:animScale>
                                      <p:cBhvr>
                                        <p:cTn id="88" dur="26">
                                          <p:stCondLst>
                                            <p:cond delay="1312"/>
                                          </p:stCondLst>
                                        </p:cTn>
                                        <p:tgtEl>
                                          <p:spTgt spid="5">
                                            <p:txEl>
                                              <p:pRg st="2" end="2"/>
                                            </p:txEl>
                                          </p:spTgt>
                                        </p:tgtEl>
                                      </p:cBhvr>
                                      <p:to x="100000" y="80000"/>
                                    </p:animScale>
                                    <p:animScale>
                                      <p:cBhvr>
                                        <p:cTn id="89" dur="166" decel="50000">
                                          <p:stCondLst>
                                            <p:cond delay="1338"/>
                                          </p:stCondLst>
                                        </p:cTn>
                                        <p:tgtEl>
                                          <p:spTgt spid="5">
                                            <p:txEl>
                                              <p:pRg st="2" end="2"/>
                                            </p:txEl>
                                          </p:spTgt>
                                        </p:tgtEl>
                                      </p:cBhvr>
                                      <p:to x="100000" y="100000"/>
                                    </p:animScale>
                                    <p:animScale>
                                      <p:cBhvr>
                                        <p:cTn id="90" dur="26">
                                          <p:stCondLst>
                                            <p:cond delay="1642"/>
                                          </p:stCondLst>
                                        </p:cTn>
                                        <p:tgtEl>
                                          <p:spTgt spid="5">
                                            <p:txEl>
                                              <p:pRg st="2" end="2"/>
                                            </p:txEl>
                                          </p:spTgt>
                                        </p:tgtEl>
                                      </p:cBhvr>
                                      <p:to x="100000" y="90000"/>
                                    </p:animScale>
                                    <p:animScale>
                                      <p:cBhvr>
                                        <p:cTn id="91" dur="166" decel="50000">
                                          <p:stCondLst>
                                            <p:cond delay="1668"/>
                                          </p:stCondLst>
                                        </p:cTn>
                                        <p:tgtEl>
                                          <p:spTgt spid="5">
                                            <p:txEl>
                                              <p:pRg st="2" end="2"/>
                                            </p:txEl>
                                          </p:spTgt>
                                        </p:tgtEl>
                                      </p:cBhvr>
                                      <p:to x="100000" y="100000"/>
                                    </p:animScale>
                                    <p:animScale>
                                      <p:cBhvr>
                                        <p:cTn id="92" dur="26">
                                          <p:stCondLst>
                                            <p:cond delay="1808"/>
                                          </p:stCondLst>
                                        </p:cTn>
                                        <p:tgtEl>
                                          <p:spTgt spid="5">
                                            <p:txEl>
                                              <p:pRg st="2" end="2"/>
                                            </p:txEl>
                                          </p:spTgt>
                                        </p:tgtEl>
                                      </p:cBhvr>
                                      <p:to x="100000" y="95000"/>
                                    </p:animScale>
                                    <p:animScale>
                                      <p:cBhvr>
                                        <p:cTn id="93" dur="166" decel="50000">
                                          <p:stCondLst>
                                            <p:cond delay="1834"/>
                                          </p:stCondLst>
                                        </p:cTn>
                                        <p:tgtEl>
                                          <p:spTgt spid="5">
                                            <p:txEl>
                                              <p:pRg st="2" end="2"/>
                                            </p:txEl>
                                          </p:spTgt>
                                        </p:tgtEl>
                                      </p:cBhvr>
                                      <p:to x="100000" y="100000"/>
                                    </p:animScale>
                                  </p:childTnLst>
                                </p:cTn>
                              </p:par>
                            </p:childTnLst>
                          </p:cTn>
                        </p:par>
                        <p:par>
                          <p:cTn id="94" fill="hold">
                            <p:stCondLst>
                              <p:cond delay="15800"/>
                            </p:stCondLst>
                            <p:childTnLst>
                              <p:par>
                                <p:cTn id="95" presetID="26" presetClass="entr" presetSubtype="0" fill="hold" nodeType="afterEffect">
                                  <p:stCondLst>
                                    <p:cond delay="0"/>
                                  </p:stCondLst>
                                  <p:childTnLst>
                                    <p:set>
                                      <p:cBhvr>
                                        <p:cTn id="96" dur="1" fill="hold">
                                          <p:stCondLst>
                                            <p:cond delay="0"/>
                                          </p:stCondLst>
                                        </p:cTn>
                                        <p:tgtEl>
                                          <p:spTgt spid="5">
                                            <p:txEl>
                                              <p:pRg st="3" end="3"/>
                                            </p:txEl>
                                          </p:spTgt>
                                        </p:tgtEl>
                                        <p:attrNameLst>
                                          <p:attrName>style.visibility</p:attrName>
                                        </p:attrNameLst>
                                      </p:cBhvr>
                                      <p:to>
                                        <p:strVal val="visible"/>
                                      </p:to>
                                    </p:set>
                                    <p:animEffect transition="in" filter="wipe(down)">
                                      <p:cBhvr>
                                        <p:cTn id="97" dur="580">
                                          <p:stCondLst>
                                            <p:cond delay="0"/>
                                          </p:stCondLst>
                                        </p:cTn>
                                        <p:tgtEl>
                                          <p:spTgt spid="5">
                                            <p:txEl>
                                              <p:pRg st="3" end="3"/>
                                            </p:txEl>
                                          </p:spTgt>
                                        </p:tgtEl>
                                      </p:cBhvr>
                                    </p:animEffect>
                                    <p:anim calcmode="lin" valueType="num">
                                      <p:cBhvr>
                                        <p:cTn id="9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3" end="3"/>
                                            </p:txEl>
                                          </p:spTgt>
                                        </p:tgtEl>
                                      </p:cBhvr>
                                      <p:to x="100000" y="60000"/>
                                    </p:animScale>
                                    <p:animScale>
                                      <p:cBhvr>
                                        <p:cTn id="104" dur="166" decel="50000">
                                          <p:stCondLst>
                                            <p:cond delay="676"/>
                                          </p:stCondLst>
                                        </p:cTn>
                                        <p:tgtEl>
                                          <p:spTgt spid="5">
                                            <p:txEl>
                                              <p:pRg st="3" end="3"/>
                                            </p:txEl>
                                          </p:spTgt>
                                        </p:tgtEl>
                                      </p:cBhvr>
                                      <p:to x="100000" y="100000"/>
                                    </p:animScale>
                                    <p:animScale>
                                      <p:cBhvr>
                                        <p:cTn id="105" dur="26">
                                          <p:stCondLst>
                                            <p:cond delay="1312"/>
                                          </p:stCondLst>
                                        </p:cTn>
                                        <p:tgtEl>
                                          <p:spTgt spid="5">
                                            <p:txEl>
                                              <p:pRg st="3" end="3"/>
                                            </p:txEl>
                                          </p:spTgt>
                                        </p:tgtEl>
                                      </p:cBhvr>
                                      <p:to x="100000" y="80000"/>
                                    </p:animScale>
                                    <p:animScale>
                                      <p:cBhvr>
                                        <p:cTn id="106" dur="166" decel="50000">
                                          <p:stCondLst>
                                            <p:cond delay="1338"/>
                                          </p:stCondLst>
                                        </p:cTn>
                                        <p:tgtEl>
                                          <p:spTgt spid="5">
                                            <p:txEl>
                                              <p:pRg st="3" end="3"/>
                                            </p:txEl>
                                          </p:spTgt>
                                        </p:tgtEl>
                                      </p:cBhvr>
                                      <p:to x="100000" y="100000"/>
                                    </p:animScale>
                                    <p:animScale>
                                      <p:cBhvr>
                                        <p:cTn id="107" dur="26">
                                          <p:stCondLst>
                                            <p:cond delay="1642"/>
                                          </p:stCondLst>
                                        </p:cTn>
                                        <p:tgtEl>
                                          <p:spTgt spid="5">
                                            <p:txEl>
                                              <p:pRg st="3" end="3"/>
                                            </p:txEl>
                                          </p:spTgt>
                                        </p:tgtEl>
                                      </p:cBhvr>
                                      <p:to x="100000" y="90000"/>
                                    </p:animScale>
                                    <p:animScale>
                                      <p:cBhvr>
                                        <p:cTn id="108" dur="166" decel="50000">
                                          <p:stCondLst>
                                            <p:cond delay="1668"/>
                                          </p:stCondLst>
                                        </p:cTn>
                                        <p:tgtEl>
                                          <p:spTgt spid="5">
                                            <p:txEl>
                                              <p:pRg st="3" end="3"/>
                                            </p:txEl>
                                          </p:spTgt>
                                        </p:tgtEl>
                                      </p:cBhvr>
                                      <p:to x="100000" y="100000"/>
                                    </p:animScale>
                                    <p:animScale>
                                      <p:cBhvr>
                                        <p:cTn id="109" dur="26">
                                          <p:stCondLst>
                                            <p:cond delay="1808"/>
                                          </p:stCondLst>
                                        </p:cTn>
                                        <p:tgtEl>
                                          <p:spTgt spid="5">
                                            <p:txEl>
                                              <p:pRg st="3" end="3"/>
                                            </p:txEl>
                                          </p:spTgt>
                                        </p:tgtEl>
                                      </p:cBhvr>
                                      <p:to x="100000" y="95000"/>
                                    </p:animScale>
                                    <p:animScale>
                                      <p:cBhvr>
                                        <p:cTn id="110" dur="166" decel="50000">
                                          <p:stCondLst>
                                            <p:cond delay="1834"/>
                                          </p:stCondLst>
                                        </p:cTn>
                                        <p:tgtEl>
                                          <p:spTgt spid="5">
                                            <p:txEl>
                                              <p:pRg st="3" end="3"/>
                                            </p:txEl>
                                          </p:spTgt>
                                        </p:tgtEl>
                                      </p:cBhvr>
                                      <p:to x="100000" y="100000"/>
                                    </p:animScale>
                                  </p:childTnLst>
                                </p:cTn>
                              </p:par>
                            </p:childTnLst>
                          </p:cTn>
                        </p:par>
                        <p:par>
                          <p:cTn id="111" fill="hold">
                            <p:stCondLst>
                              <p:cond delay="17800"/>
                            </p:stCondLst>
                            <p:childTnLst>
                              <p:par>
                                <p:cTn id="112" presetID="26" presetClass="entr" presetSubtype="0" fill="hold" nodeType="afterEffect">
                                  <p:stCondLst>
                                    <p:cond delay="0"/>
                                  </p:stCondLst>
                                  <p:childTnLst>
                                    <p:set>
                                      <p:cBhvr>
                                        <p:cTn id="113" dur="1" fill="hold">
                                          <p:stCondLst>
                                            <p:cond delay="0"/>
                                          </p:stCondLst>
                                        </p:cTn>
                                        <p:tgtEl>
                                          <p:spTgt spid="5">
                                            <p:txEl>
                                              <p:pRg st="4" end="4"/>
                                            </p:txEl>
                                          </p:spTgt>
                                        </p:tgtEl>
                                        <p:attrNameLst>
                                          <p:attrName>style.visibility</p:attrName>
                                        </p:attrNameLst>
                                      </p:cBhvr>
                                      <p:to>
                                        <p:strVal val="visible"/>
                                      </p:to>
                                    </p:set>
                                    <p:animEffect transition="in" filter="wipe(down)">
                                      <p:cBhvr>
                                        <p:cTn id="114" dur="580">
                                          <p:stCondLst>
                                            <p:cond delay="0"/>
                                          </p:stCondLst>
                                        </p:cTn>
                                        <p:tgtEl>
                                          <p:spTgt spid="5">
                                            <p:txEl>
                                              <p:pRg st="4" end="4"/>
                                            </p:txEl>
                                          </p:spTgt>
                                        </p:tgtEl>
                                      </p:cBhvr>
                                    </p:animEffect>
                                    <p:anim calcmode="lin" valueType="num">
                                      <p:cBhvr>
                                        <p:cTn id="115"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20" dur="26">
                                          <p:stCondLst>
                                            <p:cond delay="650"/>
                                          </p:stCondLst>
                                        </p:cTn>
                                        <p:tgtEl>
                                          <p:spTgt spid="5">
                                            <p:txEl>
                                              <p:pRg st="4" end="4"/>
                                            </p:txEl>
                                          </p:spTgt>
                                        </p:tgtEl>
                                      </p:cBhvr>
                                      <p:to x="100000" y="60000"/>
                                    </p:animScale>
                                    <p:animScale>
                                      <p:cBhvr>
                                        <p:cTn id="121" dur="166" decel="50000">
                                          <p:stCondLst>
                                            <p:cond delay="676"/>
                                          </p:stCondLst>
                                        </p:cTn>
                                        <p:tgtEl>
                                          <p:spTgt spid="5">
                                            <p:txEl>
                                              <p:pRg st="4" end="4"/>
                                            </p:txEl>
                                          </p:spTgt>
                                        </p:tgtEl>
                                      </p:cBhvr>
                                      <p:to x="100000" y="100000"/>
                                    </p:animScale>
                                    <p:animScale>
                                      <p:cBhvr>
                                        <p:cTn id="122" dur="26">
                                          <p:stCondLst>
                                            <p:cond delay="1312"/>
                                          </p:stCondLst>
                                        </p:cTn>
                                        <p:tgtEl>
                                          <p:spTgt spid="5">
                                            <p:txEl>
                                              <p:pRg st="4" end="4"/>
                                            </p:txEl>
                                          </p:spTgt>
                                        </p:tgtEl>
                                      </p:cBhvr>
                                      <p:to x="100000" y="80000"/>
                                    </p:animScale>
                                    <p:animScale>
                                      <p:cBhvr>
                                        <p:cTn id="123" dur="166" decel="50000">
                                          <p:stCondLst>
                                            <p:cond delay="1338"/>
                                          </p:stCondLst>
                                        </p:cTn>
                                        <p:tgtEl>
                                          <p:spTgt spid="5">
                                            <p:txEl>
                                              <p:pRg st="4" end="4"/>
                                            </p:txEl>
                                          </p:spTgt>
                                        </p:tgtEl>
                                      </p:cBhvr>
                                      <p:to x="100000" y="100000"/>
                                    </p:animScale>
                                    <p:animScale>
                                      <p:cBhvr>
                                        <p:cTn id="124" dur="26">
                                          <p:stCondLst>
                                            <p:cond delay="1642"/>
                                          </p:stCondLst>
                                        </p:cTn>
                                        <p:tgtEl>
                                          <p:spTgt spid="5">
                                            <p:txEl>
                                              <p:pRg st="4" end="4"/>
                                            </p:txEl>
                                          </p:spTgt>
                                        </p:tgtEl>
                                      </p:cBhvr>
                                      <p:to x="100000" y="90000"/>
                                    </p:animScale>
                                    <p:animScale>
                                      <p:cBhvr>
                                        <p:cTn id="125" dur="166" decel="50000">
                                          <p:stCondLst>
                                            <p:cond delay="1668"/>
                                          </p:stCondLst>
                                        </p:cTn>
                                        <p:tgtEl>
                                          <p:spTgt spid="5">
                                            <p:txEl>
                                              <p:pRg st="4" end="4"/>
                                            </p:txEl>
                                          </p:spTgt>
                                        </p:tgtEl>
                                      </p:cBhvr>
                                      <p:to x="100000" y="100000"/>
                                    </p:animScale>
                                    <p:animScale>
                                      <p:cBhvr>
                                        <p:cTn id="126" dur="26">
                                          <p:stCondLst>
                                            <p:cond delay="1808"/>
                                          </p:stCondLst>
                                        </p:cTn>
                                        <p:tgtEl>
                                          <p:spTgt spid="5">
                                            <p:txEl>
                                              <p:pRg st="4" end="4"/>
                                            </p:txEl>
                                          </p:spTgt>
                                        </p:tgtEl>
                                      </p:cBhvr>
                                      <p:to x="100000" y="95000"/>
                                    </p:animScale>
                                    <p:animScale>
                                      <p:cBhvr>
                                        <p:cTn id="127" dur="166" decel="50000">
                                          <p:stCondLst>
                                            <p:cond delay="1834"/>
                                          </p:stCondLst>
                                        </p:cTn>
                                        <p:tgtEl>
                                          <p:spTgt spid="5">
                                            <p:txEl>
                                              <p:pRg st="4" end="4"/>
                                            </p:txEl>
                                          </p:spTgt>
                                        </p:tgtEl>
                                      </p:cBhvr>
                                      <p:to x="100000" y="100000"/>
                                    </p:animScale>
                                  </p:childTnLst>
                                </p:cTn>
                              </p:par>
                            </p:childTnLst>
                          </p:cTn>
                        </p:par>
                        <p:par>
                          <p:cTn id="128" fill="hold">
                            <p:stCondLst>
                              <p:cond delay="19800"/>
                            </p:stCondLst>
                            <p:childTnLst>
                              <p:par>
                                <p:cTn id="129" presetID="26" presetClass="entr" presetSubtype="0" fill="hold" nodeType="afterEffect">
                                  <p:stCondLst>
                                    <p:cond delay="0"/>
                                  </p:stCondLst>
                                  <p:childTnLst>
                                    <p:set>
                                      <p:cBhvr>
                                        <p:cTn id="130" dur="1" fill="hold">
                                          <p:stCondLst>
                                            <p:cond delay="0"/>
                                          </p:stCondLst>
                                        </p:cTn>
                                        <p:tgtEl>
                                          <p:spTgt spid="5">
                                            <p:txEl>
                                              <p:pRg st="5" end="5"/>
                                            </p:txEl>
                                          </p:spTgt>
                                        </p:tgtEl>
                                        <p:attrNameLst>
                                          <p:attrName>style.visibility</p:attrName>
                                        </p:attrNameLst>
                                      </p:cBhvr>
                                      <p:to>
                                        <p:strVal val="visible"/>
                                      </p:to>
                                    </p:set>
                                    <p:animEffect transition="in" filter="wipe(down)">
                                      <p:cBhvr>
                                        <p:cTn id="131" dur="580">
                                          <p:stCondLst>
                                            <p:cond delay="0"/>
                                          </p:stCondLst>
                                        </p:cTn>
                                        <p:tgtEl>
                                          <p:spTgt spid="5">
                                            <p:txEl>
                                              <p:pRg st="5" end="5"/>
                                            </p:txEl>
                                          </p:spTgt>
                                        </p:tgtEl>
                                      </p:cBhvr>
                                    </p:animEffect>
                                    <p:anim calcmode="lin" valueType="num">
                                      <p:cBhvr>
                                        <p:cTn id="13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5">
                                            <p:txEl>
                                              <p:pRg st="5" end="5"/>
                                            </p:txEl>
                                          </p:spTgt>
                                        </p:tgtEl>
                                      </p:cBhvr>
                                      <p:to x="100000" y="60000"/>
                                    </p:animScale>
                                    <p:animScale>
                                      <p:cBhvr>
                                        <p:cTn id="138" dur="166" decel="50000">
                                          <p:stCondLst>
                                            <p:cond delay="676"/>
                                          </p:stCondLst>
                                        </p:cTn>
                                        <p:tgtEl>
                                          <p:spTgt spid="5">
                                            <p:txEl>
                                              <p:pRg st="5" end="5"/>
                                            </p:txEl>
                                          </p:spTgt>
                                        </p:tgtEl>
                                      </p:cBhvr>
                                      <p:to x="100000" y="100000"/>
                                    </p:animScale>
                                    <p:animScale>
                                      <p:cBhvr>
                                        <p:cTn id="139" dur="26">
                                          <p:stCondLst>
                                            <p:cond delay="1312"/>
                                          </p:stCondLst>
                                        </p:cTn>
                                        <p:tgtEl>
                                          <p:spTgt spid="5">
                                            <p:txEl>
                                              <p:pRg st="5" end="5"/>
                                            </p:txEl>
                                          </p:spTgt>
                                        </p:tgtEl>
                                      </p:cBhvr>
                                      <p:to x="100000" y="80000"/>
                                    </p:animScale>
                                    <p:animScale>
                                      <p:cBhvr>
                                        <p:cTn id="140" dur="166" decel="50000">
                                          <p:stCondLst>
                                            <p:cond delay="1338"/>
                                          </p:stCondLst>
                                        </p:cTn>
                                        <p:tgtEl>
                                          <p:spTgt spid="5">
                                            <p:txEl>
                                              <p:pRg st="5" end="5"/>
                                            </p:txEl>
                                          </p:spTgt>
                                        </p:tgtEl>
                                      </p:cBhvr>
                                      <p:to x="100000" y="100000"/>
                                    </p:animScale>
                                    <p:animScale>
                                      <p:cBhvr>
                                        <p:cTn id="141" dur="26">
                                          <p:stCondLst>
                                            <p:cond delay="1642"/>
                                          </p:stCondLst>
                                        </p:cTn>
                                        <p:tgtEl>
                                          <p:spTgt spid="5">
                                            <p:txEl>
                                              <p:pRg st="5" end="5"/>
                                            </p:txEl>
                                          </p:spTgt>
                                        </p:tgtEl>
                                      </p:cBhvr>
                                      <p:to x="100000" y="90000"/>
                                    </p:animScale>
                                    <p:animScale>
                                      <p:cBhvr>
                                        <p:cTn id="142" dur="166" decel="50000">
                                          <p:stCondLst>
                                            <p:cond delay="1668"/>
                                          </p:stCondLst>
                                        </p:cTn>
                                        <p:tgtEl>
                                          <p:spTgt spid="5">
                                            <p:txEl>
                                              <p:pRg st="5" end="5"/>
                                            </p:txEl>
                                          </p:spTgt>
                                        </p:tgtEl>
                                      </p:cBhvr>
                                      <p:to x="100000" y="100000"/>
                                    </p:animScale>
                                    <p:animScale>
                                      <p:cBhvr>
                                        <p:cTn id="143" dur="26">
                                          <p:stCondLst>
                                            <p:cond delay="1808"/>
                                          </p:stCondLst>
                                        </p:cTn>
                                        <p:tgtEl>
                                          <p:spTgt spid="5">
                                            <p:txEl>
                                              <p:pRg st="5" end="5"/>
                                            </p:txEl>
                                          </p:spTgt>
                                        </p:tgtEl>
                                      </p:cBhvr>
                                      <p:to x="100000" y="95000"/>
                                    </p:animScale>
                                    <p:animScale>
                                      <p:cBhvr>
                                        <p:cTn id="144"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8" name="AutoShape 10"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0" name="AutoShape 12"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2" name="AutoShape 14"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4" name="AutoShape 16" descr="data:image/jpeg;base64,/9j/4AAQSkZJRgABAQAAAQABAAD/2wCEAAkGBhISERQUExQUFRQWFyAXFhgYGBwcGBcWGhcVHBgdFRUcGyYgHSAjHBQaHy8hJigqLDgtFSAxNTAqNSYrLioBCQoKDgwOGg8PGiwdHCUsNCwsLDUsKSwsLCwsLCwqLCwvLywsKSwqLCksLCwsLCwsLCwsLCwsLCwsKSwsKSwsLP/AABEIAHAAoAMBIgACEQEDEQH/xAAbAAABBQEBAAAAAAAAAAAAAAACAAMEBQYBB//EAEAQAAECBAQDBQUGBAQHAAAAAAECEQADITEEEkFRImFxBQYTMoFCUpGhsSNicoLB8BQzsuEHkqLxFSRDY8LR0v/EABkBAAMBAQEAAAAAAAAAAAAAAAACBAEDBf/EACERAAICAgMAAwEBAAAAAAAAAAABAhEDIRIxQSIyYRQT/9oADAMBAAIRAxEAPwDzjAd3pZQlSwpSlJCrsK6dWI+MTpPY8kWQnkTXehct/tyrYIG9NDyNgR9G6/eYyL/P65gfR/R9EiPTjjivDz3kb9GMm9vmk89hX0fUmncrHY/AFr9GsWsKB3eHPWumji99CAXfQHNctCMsEUtTkUnRhpuBo+Y3h6FsQlbVG1iC3yo34RasGizvwiubYaEjbYepEDLLNbkdCA5r90XPvG0OlRckcKrl/hmPM2HzEaYdtdw3tC4fT8Ze9ukGR71GpmGjtwDmdXcfo0kkVFGuD7Dv/qPw/VJmt5aADyn2BVyX1NaGnSr6BX4macOsg0lq1H/SJ0Gzj0+UC5Jt0p5eagNenyrB44haSluEuyTvqo7Xsd9HDB2dL2LgXfU2alv2NzHH2h/C7wCWRUZ0HoVTD9FCh2tsIspRJJykKNiC5CBsCagltQXIBoIr8PP24ZjWIdIG5GtRdN2a0S0T0G/CNVPVe4Cm4huCKuwF47o5MkoSk24Bdr+IXvlsoE6ipOoADrG0QTMTX2WsmzlxVJbzGo0fdKm0dYcPwgfVQDsoe8HCRtURzGzShBZQUVMTyD0yqewYsk1Jet40ULAyVBACTmJqTRwOSqpNPKk9Sd3USEqJSh0V4tybkZTf7yh0d3ILAgFAEsqSbrOrndOqj7wbSrtDhAUMqkjwxRxVJNmBZ0gan0CqEwIwa8Mq8yQZbaDhV1QbI+IPQVASQoBaVcAqASSnqpy6W0DuLkOwE3KVVBzIuAojj2IU1U6jM4N3AAdshMxTnhLuNFKaynspOouKOdI0wgzJb1mJZIqLlLD2iwcHqA3WsNfwxLKB4WdIVUN72a4LWqWGj2sCFEuRmTo1FE7lJLKG1t2NGj+EmY5TQA1a5IPtIsz7iu7XAMsD60pzTZiNdm9PeJMLs35Tf052puQ9kwBT6V10ULvy/QsKqMcI33Lvoqjl9NHOgYamOR3OqYh9P6S/zGa26i9oHKXp5rM/m3D/ANStLWheGpyauLjUvZh7xAIA0FI6lNgz6Jb+kE6BqnWojAOAbVHTbVtEhqD1EOAbnmknT7y/oNDD0pT7FXyW2v4Q9P24lAanEkm2qjRyw0G3w0fQsbMw0Gvs891K/wDk/wCzai7b6ffarl7gbG3weRMlgCvEg6+8dAC/l56a0cw1NcEv6q93YPofvepaj4wIk01Lljqd+SdxyvXcvD+CXajK9nkGrX9PQDWGsS48wp7L09VbHn+pgZO1x7Sv0Ozb6cjC+m+FqlSSGVQe0uzmxr7J3+AO0zwmDqBKdA1fzI32awBJAZ4pvGyivkAoNTtw3UGsL6l9JMnHlNUuokUDFgNcqzpZ9KMGpHSxWi3k5h5SFKUKVJAT91T+XkbnUWEftdLI4FHNmBWbVIoVJ94gUZqAVoIiysWtzkDKPmKmA5ZkAEgtQNXrHO0MSqYEy6IILkpHFzaYTUmhNNiQKCBvQtbLPDBakpR5QzODqXdKF0IVvY11JpYysUogGipVswYO1GSXAUkMxZtg9Yj4eYMqUqUrIEsSkkJo3CUJtq5qKNQmjsuXLDeGlGQUsKgezLmEEhItfLRg1wyFHJWLRMB8NykFiEJKkrVsUBgA+xBLbXU7FlYIVLPh6lRTkWeZNQH3TXdrurUmYSGYpopqLb3QNU6G4uBV2Rnl2DsLqSCCDRk5aseYdm0JppgypM1XlKMmrlSircBbJpuS4NrPDM+XnOQqUFAfdSQNpZSK02UWBHKHZgo0pQSOVUAchoelrnmK5wDIUhn8oNUk75vXViTzMYBm235At/pIB12/zGOZBV2p5tsoev4RXqX2hwkOR5iKECpIVuzsotXYPvXoB0FRUEsAUjWpsmw5gHWMOgAQ1KuLbsWcE6qOvJjCKAxcUNFDY+6OXvH13YsppUJF0mpKX104i5YNZxpUSkh1EkZRxNQJTSzXUQ1diNWjACVJu5/N71+EOwYNXe+7RJmICl0LmgXlc9EpI+R/YkjDgaAUoq+QacVa6g8tWrFw5Jm7KD5QbNZzqxfrXnCs1DqwoMQk1uKMga0e+4bTYVbAUwbLkPlFVO9XsHGvz2ETFTEmwJAPE91q22f5FgLB4e8EmqUgqVce6HuHsrkbnpG0FlVicMtjxZqOSAOEbAklx9HcwOFwaQhJKSUNQVL7MNRsm5vW0S8fhylBI8lXr5q1O9wXe5gJCyEpVyGVINzy2Ufh0qYWtm3olSsKkMUkZj5UBm/KoUffTQNr1eGAfIoFRudOWZN08tetYYKjdJBUq40Lb6hnuanXlT9q95hJWpKE5pgopSqDNsU+03oBo8EpKKthGLk9F+JyUguchF1qIBS7s5JZRLFhamkMfx8maRLQqWbnhVz9l65q30u5MefYztGZNYzFFTOztRy5tvDnZGJyT5anYBYB/CSyqHkTE/8ATbqtHf8Aw1d7PVZclaGCcxQKEgcSWFhudyKjmYMyFn+UGGreW9QNQo6kVGrmLA4ESzkQSyaEXUgD3Xoo/dLmr1oDwzpaEnw1pSWcqJ4Bzmg3PVlbkCLCOyDKJKghspAcbpH/AGyNelrnnGx/eGVhFJRNUxOgDqQnRS0i76WJu2sQ+8HaiMSj+Hwk9KZ4WDlCqLoXAn0BLkF6E2jzXEKOYu7vV/M+r84ny5uPR3x4VLs9JxH+IGEQHR45JNTlHEaVXmVV2vQ00pEIf4mSgP5C1qI4nUkJPyVTl9bx59njVd2J0qZLUmdJlLKCAlak1yqeilJZ2KaE7mOUc05uk6OssMIq2rNZLQ1ALWAuQqpSOZZydAwh1MrRLE+ZOxa7/cS4A6iGZWOTsaWG4NShJ3NyenpLRPQbEbp0CiH4Rsgf+XIvbZIyJjJqJaDMWWl3BIchRPmIAuTYbjR6YXvBiFuCJypkmaStLuA4UpJBSSbH6uwj0eeiVMQpCzmlzOFQsTMsGOgDX0Kdnfz+VgpWHxRw+LAXKzOFpJGnCoKFgbKB2r5Ynz26Xh3wVt+lJhsYpCgQSnoWr+6+kbDsrEZ05lEIJTmUokAegpRrjY7mlLO7HlTcWtOGP2CAFrXUhEsAeIolVSAaA0ckACoiH25ikKmky3KAwQ4YkAXI0/tE8JOFtneUVOkbOXNSs8C0KmAEBAILDm2jB3FramCCVey9+PQktbkpm5AU6ZHutO/5uRXK8wJfTi4fm7erx6krssF1JIyiigqgUU3Cjox1LueVTXjnzVk2SPB0ZPHSz4eceXQbmztoaMB/aAlTkZ8oUDNCaoF7WdqK3PxtFn3llZJXiK4UvY39RovRuoO4xmC7Rl/xa5xOUcSkg3USGZ9Lk12aEnPjJIaEeSZu8LhHqhQUs7iha2YXAD9a6vGY719zJomKmyc80KOZaG+0QomrpHmSasUvY7Exq+yZ8uYgTJSgpSqAmgJFGmJ9kB+tdXi1OIy8XiSkEEOuYoIy7GZViKUSHduHUh5wjNbEjOUJaPEZ8hSFFKgUqFCCGIOxGhjU9l91EjwJkxTomBMxmNBUZVJtUihzVa1aZubiftStJfjKhmDvUkZgaH13j0/BY+VMwqcQop8MJ46qZKkpGZK5YFNABYgpAZ2EmGMW3ZVmlJJUSMZ2khHCgKVWxuHNTS4f2T0G0ZDvn2oopQlDhC3K1arKSGCug05gWEaHu921h8T4iUhaSjjKHGZSXZ5ZqCzh0XSLFTNGX7d7dw04goEzgmJUfEykTJYcEZUsQQ9iS4JqKCKMk04aZPig1PaMxmglTHvUnXX1h7HiX4q/DYIJdLVYGwrWJPaqpCkS/BTlIB8R3zZiEvXMQpLgsaGrGIePey2+irEarup2mktIKUouQoFio6gvqRY8rRmZRHtBx8D6GEhbA86Ptv8AG0bCXB2E48lRvPEI9LNfKbpG6jr1EGJmlBqCNB7qf15K+FfKmEAbpDjknUnmW+XWCEw2FGqkbDUn4n4x6NkNFkMVuQAQx2RyHM/UDlGc73Y4KMtBHEkUOyDYevmbR9yYsxiBSjpNq1Ktyfn1D7RU94FpKUhhmCqn8unKopHPK7gx8SqRX9j44ylmpZSVIUAfMhQIIP16iOjDyTIJK1JnpY5T5FIPukDzVdiREC0Te1CkrBAZ0JcbFrfBvrESeitrZpe6vd+WUomrczAQoDMClqFDgVc61ow1dtZNx6lpzOyRoWGZqDN09nrsQ3nvdecpK1j2crk6ODQKPNzGoTjc3Hto9T1+9oOvOluFrjrRHlT5bK7vrOJkpJeqhQ6MDf72h6NpGLSY1PeteaWDuRTap+ehPppGVibO/mU4fqa5GGxCMs/CKSPFSFLlBgMzcTIPCUvbUO0U3bWOxU0vPzhiwBSUpBqwAZrE735xbd2MPMTKUpQJSpvDD+YDM+Xbra8D3v8AJKq+ZRc/hAYNo2c/Ew8lcL6/BIup13+mWEXvdqWj7UzZsyXKCONMssZgLhvdNTQEF30qYokxJR/LUavmSnkzLJpu6RE0XTs7S2qLburjZUibNmqUWQghIFFLzKA8rtbR6PyioxJl51lAWEF8gURmG2Y6wyYGNctJAo7sUdSsiOR2WkE1LUOmrU/9Qox1So5lMDBBUAF7h+1w4BBDa9fe6fpFiRTpX8XIctPTrGZ/ix7v0hLxijakULNXezg8V9GjWpnc3Dk+703OvUGKHtLGeIQwYJDdS7kxHRiFBJDljUjnv15wELPLyVDRx8XZN7JkpVMZSQRlN9LQzj/5igbu1/hXo0SOxlDOoOxIYfEO3O0QcTMdajuT9YV/RDL7F92PL+yBozk3vpX4U5xM/iGIPy16/i0b0iLgRlloejJqPV6860/vDWOxGVaVP+9+sUp8YonauTO9tpKwbCgV8H+Z/TlGfi+xOLBzrSXGU20LM/zihET5duzvj6NT3VxR8NdzkNgHOUueH1BprTlEfvhi8y0I1AzHlmsPgHJ5jYQz3UxRlTlugH7NQIUKBQDpJ24gA+xMVGInqWorUXUak/2Ea5vhxMUPnY0IkJxDSlI3WlX+VMwX/PDEIRxOoo4IREIRgChQjCgAUKFCeAAoUchQAE8J4GFAActRBeAIjohPGgT/APiZpQO3o+7RFm4hSrl/SAyHY/AxwgjQwzlJ9iqKR0TCxGhgpeJUGY200/dTDbQgDtC2xqHsNi1IzN7SSk9DDEElJqwdoGABQoTx14wAYUdEIwAcEEUhr12/vHBHIAFHI7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8" name="AutoShape 20" descr="data:image/jpeg;base64,/9j/4AAQSkZJRgABAQAAAQABAAD/2wCEAAkGBg8QEA8PDw8PDw8NDw8NDw8PDw8QDQ8OFBAVFBUQEhQXGyYeFxkjGRIUHy8gIycpLCwtFR4xNTAqNSYrLCkBCQoKBQUFDQUFDSkYEhgpKSkpKSkpKSkpKSkpKSkpKSkpKSkpKSkpKSkpKSkpKSkpKSkpKSkpKSkpKSkpKSkpKf/AABEIAKAA8AMBIgACEQEDEQH/xAAcAAABBAMBAAAAAAAAAAAAAAACAAEDBwQGCAX/xABGEAACAQQAAgYFBwoCCwEAAAABAgADBBESBSEGBxMxQVEiYXGBkQgUI1KhscEyM0JicoKSosLRc7IkNDVDU2N0hLPD8Bb/xAAUAQEAAAAAAAAAAAAAAAAAAAAA/8QAFBEBAAAAAAAAAAAAAAAAAAAAAP/aAAwDAQACEQMRAD8A9ICPrCCwwIABYYWEBCCwBCwgsMLCVYABYWsPWFrADWOBJAkfSAAWLWS6R9IEYSOFkoSOFgRaR9JNrFrAi0i0k+kWkCDSLST6RawINI2kyNY2kCDSCUmSUjaQMbSCUmSUglIGMUgFJlaQCkDGKSMpMs04DLAxgIQWEFhBYDBYYWOFhhYAgQgsILDCwACwwsILDCwA1hawgsILAEJH0hgQgsCMLCCwwkIJAj1j6SUJC1gQ6R9ZNrFrAh0i0k+sWsCDSIpJ9YisDH0i0k+sbSBj6QdJk6RtIGNpAKTJKQSkDGKSNqcyykApA88LCCwgsMLAYLCCwgsILAYLDCxwsILAbWEFhBYYWAAWEFhhYesCPSEEkgWEFgRhYWsPWEFgRhI+skCx9YAaxBZJrH0gR6xayXSLSBFrFrJdItIEJWLWTaRaQMfWLSTlIJWBCUgFJkERisDGKQCkySkFkgeSBDAiAhgQEFhhYgIqlVUGzsqL5uQo+JIgEBDVZX3TfrGe3q/N7PsyyqGqVmG6ZIyFTBweXeZrh63L7sHpfRirsMXIXBVMHI7PuznHPMC5wsICUn0d607uhWHzl2uqLfloRTWon6yMABn1HlPTu+uqvvmlbURTB5JUdjUYesjkCfVAtxVh6SlelnW5cV17O0DWtMr6bZU12JHMAjko8OXM+qe51Lpf1O3r1q1V7ZgERarM5erz9Jdu7Hd74FngQgsLWGFgAFjhZJrH1gAFj6wwsLWAGsWJJpH1gR4i1kusWsCLWaN1r9LLjh9G2NqQlSvWdWdl21REzgA+sj4Tf9Zz710dIvnF/wBgPyLBTRHPOarhWqH/ACj90wLA6L9a1nVtEq3tanQrq7UnQZ9MqAd0UAnBDD35m0U+ktm1v88FzS+bd3a7YTI719s5VDmZJvm1CBmCbblNjpvjXfXuzjlmB05wfpZY3jMltc06jqMlASHx56kCevr/APf2nKvDOMPb1qVeidalBw6HwHgR7CCR75stp1l8Vp1hVN21X0tnpVFQ0myRywB6I9Y8vGB0IVjFZ5/R7pFQvaNGrTdA9amtQ0d1aomRzUjPhPV1gQFYBSZJWAywPDUSVV+zn8Jq9twvjNNCPn9rWbw7S1b71YfdMNX40ufnBLZPI2NG2qADzIqup9wzA23h92tZdkPJXek3mtSm5Rh/EplE9OOk9W7u6wqHNKhVqUqFPPoIitrsB5nHfPX4z0x4hatV+bVqxoVKzH5xWtVpk3HdUprnK8jTwceRmj8Qu3rVatWpgvVqPUYgYGzMScDwHOBCX8uQjZjSWnQzzJwIEUnoUx3n3STKDwEjesO4d0Bqg58uZ9XfmdSdGuFi3tLagAB2dFAR3+nqM59c5k4Xa1GcOlNqvYsjlEVmLANnHognHLvl19DutC6vVrM3DatbstBtZshGTsdXFRhzxjuz3QLEAhBZob9Y972gROj/ABArnmzk08ew9mVP8UzeI9Yr24U1uD8TUEZ2VKNRR7WRiB78QNx1j4mo0utOw7LtaqXtBR39pZ1/R9rKCv2wrPrJsrpWFtSubv8AQKIlNCc8j+cdccjA27WFiVYet0cOp07S7s7prqh9G/a1KIZqA27OoXUkM5AXIxjmcEzYeH9bHD6tHtgtwdcK60bW4qqr6gldwmMDOOeIG5Yj6zRqHWjUrOEtuC8TrA/pui0gB5gnI+JEm4n064nSbFPo/duvflrmkGz6xTV/vgboEi1mp2PTi6dNqvAuJUyBkhDb1B7BuyE/Cea3WlVZ9F4bWtABlqvEjVt1H7KpTJb+IQN9UrtrkFgNivjrnGcfZOSuO3z3FxcV3ztWrVHO3eMscL7gAPdLY6U9Ydek9teWt3w66q0xWt/mtstZz2VUK5dsnnq1EY5ctj5ynryoWZnLBjUYuxHcWYkkj24gYsUmphfGJqQ8IEQMRaIiNAyKd0UZXQlXQ5VlOrK3gwI5gzpjq36QVL/h1G4rfnQXpVG8HZGwG9pHfOX5ZXQypx+pw56fDsfNqNTkaYRbouzbMtMnkQOWfIGBe/aKWZAwLoFZlz6QVs6kjyOrfCF2Z8jKq6DcO6RF7p3r0KdYPRt64vUarW1RDUp40IBXFZu4+J8psl3/APpKdQlV4Zc0ye4B6J9+xJMD1RCwSCMkZGMgkEewxKskVYGhdat0tpw2nbUVCJWdaCqvctJFLED3AD96UqUX4cpafXr38O/7s/8AhlTQJRgQXqZg5jQFFFPc6M9HKt3VVUUtk+AgWv1G8K7OhXr/AKdQooPiAMnH2iWJa8JpU6tWuihXrU6NJ9QAutIuVwB3fnW+yY/RngYs7dKI5kek5HduQB+E9cCAwEJcx8QwsBufr+M8696M2Vf8/aW1Xxy9FCfjieoBHEDS7Tqo4bp9PaUS/b1a3oKUCoznSicHmqrgY7sjM3CztUoolKkop06ShKaJyVFHIAeUlxC1gDEBD1jgQA1jjMPEWIHmvwva7S6c5FC3ehSXyNV1aqx8O6lTUewylOvfo52V1RuaaBadaiEOigIHpkDHL1N9kv7E8vpH0eo31u9vWHosCVbxRvrCByA0YNibB0w6IV+HV2pVRyB9FsYDL4MJr0A8g9/fEtPMCFuYB6AS/Pk/0mHDbgkYD3rlfJvoaY7vaDKAzOp+rLhXzbhVkmMM9Ltm/bqekfvge/Ts0V6lRRhq2m589AQOXvMlxJNY2IGtKJIICiSAQKs69XXXh649MtckH9XFIEfHHwlRmWl16P8ATWK/Vo1m/idR/TKsgKPiNHge70R6L1b+utKmOWQWPgB5/ZOjejXRehY0wlMAsR6VTADH1DyE1PqS4fTWwNZR9JWqFWPjqvh8SZYyiA4WEBEBDAgILDCxAR4CjhY4EICAtY+I8WICixCAj4gDiPiPiPiAOI2IeI+IGpdYfQ9eIWjqAO3oqz0W8zjnTJ8jOWLikQTyI9R5MPUfXO1AJy51vcIW24rcqgwtUrXA8B2mScfvbQNIiiigEvj7J2H0eqq9naMn5DW9HX2dmJx2pnUnVBf9twezPjSV7c+rs3Kj7APjA2/EREPEbEDVwIYEBZIIFM9eT/6XbDytz9rys5YXXbWzxFF+pbU/tZv7SvYCjiNFA6C6j2zw1vVcPj3qssUSueov/Zjf9RU+wLLHEAlEMCCIYgPCAjCSLAQjiKPiAo4EQhwGAj4ijwGxHxHEWIDYj4ijwGxOd/lBW4HEqbY/LtU5/ssR+M6JlE/KOoYr8Pf61Cup/dqIf6xApiKKKAp0D8nXiG1ld0C2WoXK1APqpVp/3ptOfpcHycrzF1e0SfztvTcDz7OofwcwL6xGIhRjA1NZIsjENYFD9ctTPFG9VCkP8395o023rVq7cWux4J2SD2dkp/EzUoCiiigdBdRTZ4Y/quag/lWWOJV3UFWzY3KfUuh/NTH9paKmBIsKCsKAYhCCIQgOIUYRxAIR4o8BCFGxHgKKKKAoo+IsQGlO/KOtc0OH1fFatej7nVH/APUJcgErP5QNqG4Wj+NG6pNny2DKfvEDmyKKKApYHUZeinxmgD/v6Vaj7crt/RK/nv8AQO/7DifD6uca3VJSfJXbRj8GMDr6MY5igachkoMx1MlQ55efKBzv1kvnit6f+Yo+FNR+E1mev0vuDUv71z43VYe4OVH3TyICiiigXJ8nu7/1+l5G3qj+dT9wlyLKE6hr0JfV6f8AxaGf4Gz+MvkNAmBhZkatDzAkBhiRgww0AhCEEQoBiPBBhQCiiigKPGhZgKPiMI8BTROuyjtwW7/Vai/wqqZvc0/rcXPBr/8AwwfgwgcoRoooChKxHMciMEEd4I8RBigdp8LvRXoUKw59tSp1M+1QfxmVNM6nuJ9vwezPjRVrcj/DbX7gD75uZ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50" name="AutoShape 22" descr="data:image/jpeg;base64,/9j/4AAQSkZJRgABAQAAAQABAAD/2wCEAAkGBg8QEA8PDw8PDw8NDw8NDw8PDw8QDQ8OFBAVFBUQEhQXGyYeFxkjGRIUHy8gIycpLCwtFR4xNTAqNSYrLCkBCQoKBQUFDQUFDSkYEhgpKSkpKSkpKSkpKSkpKSkpKSkpKSkpKSkpKSkpKSkpKSkpKSkpKSkpKSkpKSkpKSkpKf/AABEIAKAA8AMBIgACEQEDEQH/xAAcAAABBAMBAAAAAAAAAAAAAAACAAEDBwQGCAX/xABGEAACAQQAAgYFBwoCCwEAAAABAgADBBESBSEGBxMxQVEiYXGBkQgUI1KhscEyM0JicoKSosLRc7IkNDVDU2N0hLPD8Bb/xAAUAQEAAAAAAAAAAAAAAAAAAAAA/8QAFBEBAAAAAAAAAAAAAAAAAAAAAP/aAAwDAQACEQMRAD8A9ICPrCCwwIABYYWEBCCwBCwgsMLCVYABYWsPWFrADWOBJAkfSAAWLWS6R9IEYSOFkoSOFgRaR9JNrFrAi0i0k+kWkCDSLST6RawINI2kyNY2kCDSCUmSUjaQMbSCUmSUglIGMUgFJlaQCkDGKSMpMs04DLAxgIQWEFhBYDBYYWOFhhYAgQgsILDCwACwwsILDCwA1hawgsILAEJH0hgQgsCMLCCwwkIJAj1j6SUJC1gQ6R9ZNrFrAh0i0k+sWsCDSIpJ9YisDH0i0k+sbSBj6QdJk6RtIGNpAKTJKQSkDGKSNqcyykApA88LCCwgsMLAYLCCwgsILAYLDCxwsILAbWEFhBYYWAAWEFhhYesCPSEEkgWEFgRhYWsPWEFgRhI+skCx9YAaxBZJrH0gR6xayXSLSBFrFrJdItIEJWLWTaRaQMfWLSTlIJWBCUgFJkERisDGKQCkySkFkgeSBDAiAhgQEFhhYgIqlVUGzsqL5uQo+JIgEBDVZX3TfrGe3q/N7PsyyqGqVmG6ZIyFTBweXeZrh63L7sHpfRirsMXIXBVMHI7PuznHPMC5wsICUn0d607uhWHzl2uqLfloRTWon6yMABn1HlPTu+uqvvmlbURTB5JUdjUYesjkCfVAtxVh6SlelnW5cV17O0DWtMr6bZU12JHMAjko8OXM+qe51Lpf1O3r1q1V7ZgERarM5erz9Jdu7Hd74FngQgsLWGFgAFjhZJrH1gAFj6wwsLWAGsWJJpH1gR4i1kusWsCLWaN1r9LLjh9G2NqQlSvWdWdl21REzgA+sj4Tf9Zz710dIvnF/wBgPyLBTRHPOarhWqH/ACj90wLA6L9a1nVtEq3tanQrq7UnQZ9MqAd0UAnBDD35m0U+ktm1v88FzS+bd3a7YTI719s5VDmZJvm1CBmCbblNjpvjXfXuzjlmB05wfpZY3jMltc06jqMlASHx56kCevr/APf2nKvDOMPb1qVeidalBw6HwHgR7CCR75stp1l8Vp1hVN21X0tnpVFQ0myRywB6I9Y8vGB0IVjFZ5/R7pFQvaNGrTdA9amtQ0d1aomRzUjPhPV1gQFYBSZJWAywPDUSVV+zn8Jq9twvjNNCPn9rWbw7S1b71YfdMNX40ufnBLZPI2NG2qADzIqup9wzA23h92tZdkPJXek3mtSm5Rh/EplE9OOk9W7u6wqHNKhVqUqFPPoIitrsB5nHfPX4z0x4hatV+bVqxoVKzH5xWtVpk3HdUprnK8jTwceRmj8Qu3rVatWpgvVqPUYgYGzMScDwHOBCX8uQjZjSWnQzzJwIEUnoUx3n3STKDwEjesO4d0Bqg58uZ9XfmdSdGuFi3tLagAB2dFAR3+nqM59c5k4Xa1GcOlNqvYsjlEVmLANnHognHLvl19DutC6vVrM3DatbstBtZshGTsdXFRhzxjuz3QLEAhBZob9Y972gROj/ABArnmzk08ew9mVP8UzeI9Yr24U1uD8TUEZ2VKNRR7WRiB78QNx1j4mo0utOw7LtaqXtBR39pZ1/R9rKCv2wrPrJsrpWFtSubv8AQKIlNCc8j+cdccjA27WFiVYet0cOp07S7s7prqh9G/a1KIZqA27OoXUkM5AXIxjmcEzYeH9bHD6tHtgtwdcK60bW4qqr6gldwmMDOOeIG5Yj6zRqHWjUrOEtuC8TrA/pui0gB5gnI+JEm4n064nSbFPo/duvflrmkGz6xTV/vgboEi1mp2PTi6dNqvAuJUyBkhDb1B7BuyE/Cea3WlVZ9F4bWtABlqvEjVt1H7KpTJb+IQN9UrtrkFgNivjrnGcfZOSuO3z3FxcV3ztWrVHO3eMscL7gAPdLY6U9Ydek9teWt3w66q0xWt/mtstZz2VUK5dsnnq1EY5ctj5ynryoWZnLBjUYuxHcWYkkj24gYsUmphfGJqQ8IEQMRaIiNAyKd0UZXQlXQ5VlOrK3gwI5gzpjq36QVL/h1G4rfnQXpVG8HZGwG9pHfOX5ZXQypx+pw56fDsfNqNTkaYRbouzbMtMnkQOWfIGBe/aKWZAwLoFZlz6QVs6kjyOrfCF2Z8jKq6DcO6RF7p3r0KdYPRt64vUarW1RDUp40IBXFZu4+J8psl3/APpKdQlV4Zc0ye4B6J9+xJMD1RCwSCMkZGMgkEewxKskVYGhdat0tpw2nbUVCJWdaCqvctJFLED3AD96UqUX4cpafXr38O/7s/8AhlTQJRgQXqZg5jQFFFPc6M9HKt3VVUUtk+AgWv1G8K7OhXr/AKdQooPiAMnH2iWJa8JpU6tWuihXrU6NJ9QAutIuVwB3fnW+yY/RngYs7dKI5kek5HduQB+E9cCAwEJcx8QwsBufr+M8696M2Vf8/aW1Xxy9FCfjieoBHEDS7Tqo4bp9PaUS/b1a3oKUCoznSicHmqrgY7sjM3CztUoolKkop06ShKaJyVFHIAeUlxC1gDEBD1jgQA1jjMPEWIHmvwva7S6c5FC3ehSXyNV1aqx8O6lTUewylOvfo52V1RuaaBadaiEOigIHpkDHL1N9kv7E8vpH0eo31u9vWHosCVbxRvrCByA0YNibB0w6IV+HV2pVRyB9FsYDL4MJr0A8g9/fEtPMCFuYB6AS/Pk/0mHDbgkYD3rlfJvoaY7vaDKAzOp+rLhXzbhVkmMM9Ltm/bqekfvge/Ts0V6lRRhq2m589AQOXvMlxJNY2IGtKJIICiSAQKs69XXXh649MtckH9XFIEfHHwlRmWl16P8ATWK/Vo1m/idR/TKsgKPiNHge70R6L1b+utKmOWQWPgB5/ZOjejXRehY0wlMAsR6VTADH1DyE1PqS4fTWwNZR9JWqFWPjqvh8SZYyiA4WEBEBDAgILDCxAR4CjhY4EICAtY+I8WICixCAj4gDiPiPiPiAOI2IeI+IGpdYfQ9eIWjqAO3oqz0W8zjnTJ8jOWLikQTyI9R5MPUfXO1AJy51vcIW24rcqgwtUrXA8B2mScfvbQNIiiigEvj7J2H0eqq9naMn5DW9HX2dmJx2pnUnVBf9twezPjSV7c+rs3Kj7APjA2/EREPEbEDVwIYEBZIIFM9eT/6XbDytz9rys5YXXbWzxFF+pbU/tZv7SvYCjiNFA6C6j2zw1vVcPj3qssUSueov/Zjf9RU+wLLHEAlEMCCIYgPCAjCSLAQjiKPiAo4EQhwGAj4ijwGxHxHEWIDYj4ijwGxOd/lBW4HEqbY/LtU5/ssR+M6JlE/KOoYr8Pf61Cup/dqIf6xApiKKKAp0D8nXiG1ld0C2WoXK1APqpVp/3ptOfpcHycrzF1e0SfztvTcDz7OofwcwL6xGIhRjA1NZIsjENYFD9ctTPFG9VCkP8395o023rVq7cWux4J2SD2dkp/EzUoCiiigdBdRTZ4Y/quag/lWWOJV3UFWzY3KfUuh/NTH9paKmBIsKCsKAYhCCIQgOIUYRxAIR4o8BCFGxHgKKKKAoo+IsQGlO/KOtc0OH1fFatej7nVH/APUJcgErP5QNqG4Wj+NG6pNny2DKfvEDmyKKKApYHUZeinxmgD/v6Vaj7crt/RK/nv8AQO/7DifD6uca3VJSfJXbRj8GMDr6MY5igachkoMx1MlQ55efKBzv1kvnit6f+Yo+FNR+E1mev0vuDUv71z43VYe4OVH3TyICiiigXJ8nu7/1+l5G3qj+dT9wlyLKE6hr0JfV6f8AxaGf4Gz+MvkNAmBhZkatDzAkBhiRgww0AhCEEQoBiPBBhQCiiigKPGhZgKPiMI8BTROuyjtwW7/Vai/wqqZvc0/rcXPBr/8AwwfgwgcoRoooChKxHMciMEEd4I8RBigdp8LvRXoUKw59tSp1M+1QfxmVNM6nuJ9vwezPjRVrcj/DbX7gD75uZ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52" name="AutoShape 24" descr="data:image/jpeg;base64,/9j/4AAQSkZJRgABAQAAAQABAAD/2wCEAAkGBg8QEA8PDw8PDw8NDw8NDw8PDw8QDQ8OFBAVFBUQEhQXGyYeFxkjGRIUHy8gIycpLCwtFR4xNTAqNSYrLCkBCQoKBQUFDQUFDSkYEhgpKSkpKSkpKSkpKSkpKSkpKSkpKSkpKSkpKSkpKSkpKSkpKSkpKSkpKSkpKSkpKSkpKf/AABEIAKAA8AMBIgACEQEDEQH/xAAcAAABBAMBAAAAAAAAAAAAAAACAAEDBwQGCAX/xABGEAACAQQAAgYFBwoCCwEAAAABAgADBBESBSEGBxMxQVEiYXGBkQgUI1KhscEyM0JicoKSosLRc7IkNDVDU2N0hLPD8Bb/xAAUAQEAAAAAAAAAAAAAAAAAAAAA/8QAFBEBAAAAAAAAAAAAAAAAAAAAAP/aAAwDAQACEQMRAD8A9ICPrCCwwIABYYWEBCCwBCwgsMLCVYABYWsPWFrADWOBJAkfSAAWLWS6R9IEYSOFkoSOFgRaR9JNrFrAi0i0k+kWkCDSLST6RawINI2kyNY2kCDSCUmSUjaQMbSCUmSUglIGMUgFJlaQCkDGKSMpMs04DLAxgIQWEFhBYDBYYWOFhhYAgQgsILDCwACwwsILDCwA1hawgsILAEJH0hgQgsCMLCCwwkIJAj1j6SUJC1gQ6R9ZNrFrAh0i0k+sWsCDSIpJ9YisDH0i0k+sbSBj6QdJk6RtIGNpAKTJKQSkDGKSNqcyykApA88LCCwgsMLAYLCCwgsILAYLDCxwsILAbWEFhBYYWAAWEFhhYesCPSEEkgWEFgRhYWsPWEFgRhI+skCx9YAaxBZJrH0gR6xayXSLSBFrFrJdItIEJWLWTaRaQMfWLSTlIJWBCUgFJkERisDGKQCkySkFkgeSBDAiAhgQEFhhYgIqlVUGzsqL5uQo+JIgEBDVZX3TfrGe3q/N7PsyyqGqVmG6ZIyFTBweXeZrh63L7sHpfRirsMXIXBVMHI7PuznHPMC5wsICUn0d607uhWHzl2uqLfloRTWon6yMABn1HlPTu+uqvvmlbURTB5JUdjUYesjkCfVAtxVh6SlelnW5cV17O0DWtMr6bZU12JHMAjko8OXM+qe51Lpf1O3r1q1V7ZgERarM5erz9Jdu7Hd74FngQgsLWGFgAFjhZJrH1gAFj6wwsLWAGsWJJpH1gR4i1kusWsCLWaN1r9LLjh9G2NqQlSvWdWdl21REzgA+sj4Tf9Zz710dIvnF/wBgPyLBTRHPOarhWqH/ACj90wLA6L9a1nVtEq3tanQrq7UnQZ9MqAd0UAnBDD35m0U+ktm1v88FzS+bd3a7YTI719s5VDmZJvm1CBmCbblNjpvjXfXuzjlmB05wfpZY3jMltc06jqMlASHx56kCevr/APf2nKvDOMPb1qVeidalBw6HwHgR7CCR75stp1l8Vp1hVN21X0tnpVFQ0myRywB6I9Y8vGB0IVjFZ5/R7pFQvaNGrTdA9amtQ0d1aomRzUjPhPV1gQFYBSZJWAywPDUSVV+zn8Jq9twvjNNCPn9rWbw7S1b71YfdMNX40ufnBLZPI2NG2qADzIqup9wzA23h92tZdkPJXek3mtSm5Rh/EplE9OOk9W7u6wqHNKhVqUqFPPoIitrsB5nHfPX4z0x4hatV+bVqxoVKzH5xWtVpk3HdUprnK8jTwceRmj8Qu3rVatWpgvVqPUYgYGzMScDwHOBCX8uQjZjSWnQzzJwIEUnoUx3n3STKDwEjesO4d0Bqg58uZ9XfmdSdGuFi3tLagAB2dFAR3+nqM59c5k4Xa1GcOlNqvYsjlEVmLANnHognHLvl19DutC6vVrM3DatbstBtZshGTsdXFRhzxjuz3QLEAhBZob9Y972gROj/ABArnmzk08ew9mVP8UzeI9Yr24U1uD8TUEZ2VKNRR7WRiB78QNx1j4mo0utOw7LtaqXtBR39pZ1/R9rKCv2wrPrJsrpWFtSubv8AQKIlNCc8j+cdccjA27WFiVYet0cOp07S7s7prqh9G/a1KIZqA27OoXUkM5AXIxjmcEzYeH9bHD6tHtgtwdcK60bW4qqr6gldwmMDOOeIG5Yj6zRqHWjUrOEtuC8TrA/pui0gB5gnI+JEm4n064nSbFPo/duvflrmkGz6xTV/vgboEi1mp2PTi6dNqvAuJUyBkhDb1B7BuyE/Cea3WlVZ9F4bWtABlqvEjVt1H7KpTJb+IQN9UrtrkFgNivjrnGcfZOSuO3z3FxcV3ztWrVHO3eMscL7gAPdLY6U9Ydek9teWt3w66q0xWt/mtstZz2VUK5dsnnq1EY5ctj5ynryoWZnLBjUYuxHcWYkkj24gYsUmphfGJqQ8IEQMRaIiNAyKd0UZXQlXQ5VlOrK3gwI5gzpjq36QVL/h1G4rfnQXpVG8HZGwG9pHfOX5ZXQypx+pw56fDsfNqNTkaYRbouzbMtMnkQOWfIGBe/aKWZAwLoFZlz6QVs6kjyOrfCF2Z8jKq6DcO6RF7p3r0KdYPRt64vUarW1RDUp40IBXFZu4+J8psl3/APpKdQlV4Zc0ye4B6J9+xJMD1RCwSCMkZGMgkEewxKskVYGhdat0tpw2nbUVCJWdaCqvctJFLED3AD96UqUX4cpafXr38O/7s/8AhlTQJRgQXqZg5jQFFFPc6M9HKt3VVUUtk+AgWv1G8K7OhXr/AKdQooPiAMnH2iWJa8JpU6tWuihXrU6NJ9QAutIuVwB3fnW+yY/RngYs7dKI5kek5HduQB+E9cCAwEJcx8QwsBufr+M8696M2Vf8/aW1Xxy9FCfjieoBHEDS7Tqo4bp9PaUS/b1a3oKUCoznSicHmqrgY7sjM3CztUoolKkop06ShKaJyVFHIAeUlxC1gDEBD1jgQA1jjMPEWIHmvwva7S6c5FC3ehSXyNV1aqx8O6lTUewylOvfo52V1RuaaBadaiEOigIHpkDHL1N9kv7E8vpH0eo31u9vWHosCVbxRvrCByA0YNibB0w6IV+HV2pVRyB9FsYDL4MJr0A8g9/fEtPMCFuYB6AS/Pk/0mHDbgkYD3rlfJvoaY7vaDKAzOp+rLhXzbhVkmMM9Ltm/bqekfvge/Ts0V6lRRhq2m589AQOXvMlxJNY2IGtKJIICiSAQKs69XXXh649MtckH9XFIEfHHwlRmWl16P8ATWK/Vo1m/idR/TKsgKPiNHge70R6L1b+utKmOWQWPgB5/ZOjejXRehY0wlMAsR6VTADH1DyE1PqS4fTWwNZR9JWqFWPjqvh8SZYyiA4WEBEBDAgILDCxAR4CjhY4EICAtY+I8WICixCAj4gDiPiPiPiAOI2IeI+IGpdYfQ9eIWjqAO3oqz0W8zjnTJ8jOWLikQTyI9R5MPUfXO1AJy51vcIW24rcqgwtUrXA8B2mScfvbQNIiiigEvj7J2H0eqq9naMn5DW9HX2dmJx2pnUnVBf9twezPjSV7c+rs3Kj7APjA2/EREPEbEDVwIYEBZIIFM9eT/6XbDytz9rys5YXXbWzxFF+pbU/tZv7SvYCjiNFA6C6j2zw1vVcPj3qssUSueov/Zjf9RU+wLLHEAlEMCCIYgPCAjCSLAQjiKPiAo4EQhwGAj4ijwGxHxHEWIDYj4ijwGxOd/lBW4HEqbY/LtU5/ssR+M6JlE/KOoYr8Pf61Cup/dqIf6xApiKKKAp0D8nXiG1ld0C2WoXK1APqpVp/3ptOfpcHycrzF1e0SfztvTcDz7OofwcwL6xGIhRjA1NZIsjENYFD9ctTPFG9VCkP8395o023rVq7cWux4J2SD2dkp/EzUoCiiigdBdRTZ4Y/quag/lWWOJV3UFWzY3KfUuh/NTH9paKmBIsKCsKAYhCCIQgOIUYRxAIR4o8BCFGxHgKKKKAoo+IsQGlO/KOtc0OH1fFatej7nVH/APUJcgErP5QNqG4Wj+NG6pNny2DKfvEDmyKKKApYHUZeinxmgD/v6Vaj7crt/RK/nv8AQO/7DifD6uca3VJSfJXbRj8GMDr6MY5igachkoMx1MlQ55efKBzv1kvnit6f+Yo+FNR+E1mev0vuDUv71z43VYe4OVH3TyICiiigXJ8nu7/1+l5G3qj+dT9wlyLKE6hr0JfV6f8AxaGf4Gz+MvkNAmBhZkatDzAkBhiRgww0AhCEEQoBiPBBhQCiiigKPGhZgKPiMI8BTROuyjtwW7/Vai/wqqZvc0/rcXPBr/8AwwfgwgcoRoooChKxHMciMEEd4I8RBigdp8LvRXoUKw59tSp1M+1QfxmVNM6nuJ9vwezPjRVrcj/DbX7gD75uZ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54" name="AutoShape 26" descr="data:image/jpeg;base64,/9j/4AAQSkZJRgABAQAAAQABAAD/2wCEAAkGBg8QEA8PDw8PDw8NDw8NDw8PDw8QDQ8OFBAVFBUQEhQXGyYeFxkjGRIUHy8gIycpLCwtFR4xNTAqNSYrLCkBCQoKBQUFDQUFDSkYEhgpKSkpKSkpKSkpKSkpKSkpKSkpKSkpKSkpKSkpKSkpKSkpKSkpKSkpKSkpKSkpKSkpKf/AABEIAKAA8AMBIgACEQEDEQH/xAAcAAABBAMBAAAAAAAAAAAAAAACAAEDBwQGCAX/xABGEAACAQQAAgYFBwoCCwEAAAABAgADBBESBSEGBxMxQVEiYXGBkQgUI1KhscEyM0JicoKSosLRc7IkNDVDU2N0hLPD8Bb/xAAUAQEAAAAAAAAAAAAAAAAAAAAA/8QAFBEBAAAAAAAAAAAAAAAAAAAAAP/aAAwDAQACEQMRAD8A9ICPrCCwwIABYYWEBCCwBCwgsMLCVYABYWsPWFrADWOBJAkfSAAWLWS6R9IEYSOFkoSOFgRaR9JNrFrAi0i0k+kWkCDSLST6RawINI2kyNY2kCDSCUmSUjaQMbSCUmSUglIGMUgFJlaQCkDGKSMpMs04DLAxgIQWEFhBYDBYYWOFhhYAgQgsILDCwACwwsILDCwA1hawgsILAEJH0hgQgsCMLCCwwkIJAj1j6SUJC1gQ6R9ZNrFrAh0i0k+sWsCDSIpJ9YisDH0i0k+sbSBj6QdJk6RtIGNpAKTJKQSkDGKSNqcyykApA88LCCwgsMLAYLCCwgsILAYLDCxwsILAbWEFhBYYWAAWEFhhYesCPSEEkgWEFgRhYWsPWEFgRhI+skCx9YAaxBZJrH0gR6xayXSLSBFrFrJdItIEJWLWTaRaQMfWLSTlIJWBCUgFJkERisDGKQCkySkFkgeSBDAiAhgQEFhhYgIqlVUGzsqL5uQo+JIgEBDVZX3TfrGe3q/N7PsyyqGqVmG6ZIyFTBweXeZrh63L7sHpfRirsMXIXBVMHI7PuznHPMC5wsICUn0d607uhWHzl2uqLfloRTWon6yMABn1HlPTu+uqvvmlbURTB5JUdjUYesjkCfVAtxVh6SlelnW5cV17O0DWtMr6bZU12JHMAjko8OXM+qe51Lpf1O3r1q1V7ZgERarM5erz9Jdu7Hd74FngQgsLWGFgAFjhZJrH1gAFj6wwsLWAGsWJJpH1gR4i1kusWsCLWaN1r9LLjh9G2NqQlSvWdWdl21REzgA+sj4Tf9Zz710dIvnF/wBgPyLBTRHPOarhWqH/ACj90wLA6L9a1nVtEq3tanQrq7UnQZ9MqAd0UAnBDD35m0U+ktm1v88FzS+bd3a7YTI719s5VDmZJvm1CBmCbblNjpvjXfXuzjlmB05wfpZY3jMltc06jqMlASHx56kCevr/APf2nKvDOMPb1qVeidalBw6HwHgR7CCR75stp1l8Vp1hVN21X0tnpVFQ0myRywB6I9Y8vGB0IVjFZ5/R7pFQvaNGrTdA9amtQ0d1aomRzUjPhPV1gQFYBSZJWAywPDUSVV+zn8Jq9twvjNNCPn9rWbw7S1b71YfdMNX40ufnBLZPI2NG2qADzIqup9wzA23h92tZdkPJXek3mtSm5Rh/EplE9OOk9W7u6wqHNKhVqUqFPPoIitrsB5nHfPX4z0x4hatV+bVqxoVKzH5xWtVpk3HdUprnK8jTwceRmj8Qu3rVatWpgvVqPUYgYGzMScDwHOBCX8uQjZjSWnQzzJwIEUnoUx3n3STKDwEjesO4d0Bqg58uZ9XfmdSdGuFi3tLagAB2dFAR3+nqM59c5k4Xa1GcOlNqvYsjlEVmLANnHognHLvl19DutC6vVrM3DatbstBtZshGTsdXFRhzxjuz3QLEAhBZob9Y972gROj/ABArnmzk08ew9mVP8UzeI9Yr24U1uD8TUEZ2VKNRR7WRiB78QNx1j4mo0utOw7LtaqXtBR39pZ1/R9rKCv2wrPrJsrpWFtSubv8AQKIlNCc8j+cdccjA27WFiVYet0cOp07S7s7prqh9G/a1KIZqA27OoXUkM5AXIxjmcEzYeH9bHD6tHtgtwdcK60bW4qqr6gldwmMDOOeIG5Yj6zRqHWjUrOEtuC8TrA/pui0gB5gnI+JEm4n064nSbFPo/duvflrmkGz6xTV/vgboEi1mp2PTi6dNqvAuJUyBkhDb1B7BuyE/Cea3WlVZ9F4bWtABlqvEjVt1H7KpTJb+IQN9UrtrkFgNivjrnGcfZOSuO3z3FxcV3ztWrVHO3eMscL7gAPdLY6U9Ydek9teWt3w66q0xWt/mtstZz2VUK5dsnnq1EY5ctj5ynryoWZnLBjUYuxHcWYkkj24gYsUmphfGJqQ8IEQMRaIiNAyKd0UZXQlXQ5VlOrK3gwI5gzpjq36QVL/h1G4rfnQXpVG8HZGwG9pHfOX5ZXQypx+pw56fDsfNqNTkaYRbouzbMtMnkQOWfIGBe/aKWZAwLoFZlz6QVs6kjyOrfCF2Z8jKq6DcO6RF7p3r0KdYPRt64vUarW1RDUp40IBXFZu4+J8psl3/APpKdQlV4Zc0ye4B6J9+xJMD1RCwSCMkZGMgkEewxKskVYGhdat0tpw2nbUVCJWdaCqvctJFLED3AD96UqUX4cpafXr38O/7s/8AhlTQJRgQXqZg5jQFFFPc6M9HKt3VVUUtk+AgWv1G8K7OhXr/AKdQooPiAMnH2iWJa8JpU6tWuihXrU6NJ9QAutIuVwB3fnW+yY/RngYs7dKI5kek5HduQB+E9cCAwEJcx8QwsBufr+M8696M2Vf8/aW1Xxy9FCfjieoBHEDS7Tqo4bp9PaUS/b1a3oKUCoznSicHmqrgY7sjM3CztUoolKkop06ShKaJyVFHIAeUlxC1gDEBD1jgQA1jjMPEWIHmvwva7S6c5FC3ehSXyNV1aqx8O6lTUewylOvfo52V1RuaaBadaiEOigIHpkDHL1N9kv7E8vpH0eo31u9vWHosCVbxRvrCByA0YNibB0w6IV+HV2pVRyB9FsYDL4MJr0A8g9/fEtPMCFuYB6AS/Pk/0mHDbgkYD3rlfJvoaY7vaDKAzOp+rLhXzbhVkmMM9Ltm/bqekfvge/Ts0V6lRRhq2m589AQOXvMlxJNY2IGtKJIICiSAQKs69XXXh649MtckH9XFIEfHHwlRmWl16P8ATWK/Vo1m/idR/TKsgKPiNHge70R6L1b+utKmOWQWPgB5/ZOjejXRehY0wlMAsR6VTADH1DyE1PqS4fTWwNZR9JWqFWPjqvh8SZYyiA4WEBEBDAgILDCxAR4CjhY4EICAtY+I8WICixCAj4gDiPiPiPiAOI2IeI+IGpdYfQ9eIWjqAO3oqz0W8zjnTJ8jOWLikQTyI9R5MPUfXO1AJy51vcIW24rcqgwtUrXA8B2mScfvbQNIiiigEvj7J2H0eqq9naMn5DW9HX2dmJx2pnUnVBf9twezPjSV7c+rs3Kj7APjA2/EREPEbEDVwIYEBZIIFM9eT/6XbDytz9rys5YXXbWzxFF+pbU/tZv7SvYCjiNFA6C6j2zw1vVcPj3qssUSueov/Zjf9RU+wLLHEAlEMCCIYgPCAjCSLAQjiKPiAo4EQhwGAj4ijwGxHxHEWIDYj4ijwGxOd/lBW4HEqbY/LtU5/ssR+M6JlE/KOoYr8Pf61Cup/dqIf6xApiKKKAp0D8nXiG1ld0C2WoXK1APqpVp/3ptOfpcHycrzF1e0SfztvTcDz7OofwcwL6xGIhRjA1NZIsjENYFD9ctTPFG9VCkP8395o023rVq7cWux4J2SD2dkp/EzUoCiiigdBdRTZ4Y/quag/lWWOJV3UFWzY3KfUuh/NTH9paKmBIsKCsKAYhCCIQgOIUYRxAIR4o8BCFGxHgKKKKAoo+IsQGlO/KOtc0OH1fFatej7nVH/APUJcgErP5QNqG4Wj+NG6pNny2DKfvEDmyKKKApYHUZeinxmgD/v6Vaj7crt/RK/nv8AQO/7DifD6uca3VJSfJXbRj8GMDr6MY5igachkoMx1MlQ55efKBzv1kvnit6f+Yo+FNR+E1mev0vuDUv71z43VYe4OVH3TyICiiigXJ8nu7/1+l5G3qj+dT9wlyLKE6hr0JfV6f8AxaGf4Gz+MvkNAmBhZkatDzAkBhiRgww0AhCEEQoBiPBBhQCiiigKPGhZgKPiMI8BTROuyjtwW7/Vai/wqqZvc0/rcXPBr/8AwwfgwgcoRoooChKxHMciMEEd4I8RBigdp8LvRXoUKw59tSp1M+1QfxmVNM6nuJ9vwezPjRVrcj/DbX7gD75uZ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58" name="Picture 30" descr="https://encrypted-tbn3.gstatic.com/images?q=tbn:ANd9GcREQazhrIhH0w8HYJJtSnGaraDdObxdB1Mw2u3kkZdcyRvNNRBLEg"/>
          <p:cNvPicPr>
            <a:picLocks noChangeAspect="1" noChangeArrowheads="1"/>
          </p:cNvPicPr>
          <p:nvPr/>
        </p:nvPicPr>
        <p:blipFill>
          <a:blip r:embed="rId2" cstate="print"/>
          <a:srcRect/>
          <a:stretch>
            <a:fillRect/>
          </a:stretch>
        </p:blipFill>
        <p:spPr bwMode="auto">
          <a:xfrm>
            <a:off x="-1718" y="0"/>
            <a:ext cx="9145718" cy="6858000"/>
          </a:xfrm>
          <a:prstGeom prst="rect">
            <a:avLst/>
          </a:prstGeom>
          <a:noFill/>
        </p:spPr>
      </p:pic>
      <p:sp>
        <p:nvSpPr>
          <p:cNvPr id="17" name="TextBox 16"/>
          <p:cNvSpPr txBox="1"/>
          <p:nvPr/>
        </p:nvSpPr>
        <p:spPr>
          <a:xfrm>
            <a:off x="539552" y="-171400"/>
            <a:ext cx="8332730" cy="1015663"/>
          </a:xfrm>
          <a:prstGeom prst="rect">
            <a:avLst/>
          </a:prstGeom>
          <a:noFill/>
        </p:spPr>
        <p:txBody>
          <a:bodyPr wrap="none" rtlCol="0">
            <a:spAutoFit/>
          </a:bodyPr>
          <a:lstStyle/>
          <a:p>
            <a:r>
              <a:rPr lang="en-US" sz="6000" b="1" i="1" dirty="0" smtClean="0">
                <a:solidFill>
                  <a:srgbClr val="002060"/>
                </a:solidFill>
                <a:latin typeface="Monotype Corsiva" pitchFamily="66" charset="0"/>
              </a:rPr>
              <a:t>LIST OF HUMAN RIGHTS</a:t>
            </a:r>
            <a:endParaRPr lang="en-US" sz="6000" b="1" i="1" dirty="0">
              <a:solidFill>
                <a:srgbClr val="002060"/>
              </a:solidFill>
              <a:latin typeface="Monotype Corsiva" pitchFamily="66" charset="0"/>
            </a:endParaRPr>
          </a:p>
        </p:txBody>
      </p:sp>
      <p:sp>
        <p:nvSpPr>
          <p:cNvPr id="45" name="TextBox 44"/>
          <p:cNvSpPr txBox="1"/>
          <p:nvPr/>
        </p:nvSpPr>
        <p:spPr>
          <a:xfrm>
            <a:off x="323528" y="6597352"/>
            <a:ext cx="184731" cy="369332"/>
          </a:xfrm>
          <a:prstGeom prst="rect">
            <a:avLst/>
          </a:prstGeom>
          <a:noFill/>
        </p:spPr>
        <p:txBody>
          <a:bodyPr wrap="none" rtlCol="0">
            <a:spAutoFit/>
          </a:bodyPr>
          <a:lstStyle/>
          <a:p>
            <a:endParaRPr lang="en-US" dirty="0"/>
          </a:p>
        </p:txBody>
      </p:sp>
      <p:sp>
        <p:nvSpPr>
          <p:cNvPr id="46" name="TextBox 45"/>
          <p:cNvSpPr txBox="1"/>
          <p:nvPr/>
        </p:nvSpPr>
        <p:spPr>
          <a:xfrm>
            <a:off x="251520" y="6453336"/>
            <a:ext cx="184731" cy="369332"/>
          </a:xfrm>
          <a:prstGeom prst="rect">
            <a:avLst/>
          </a:prstGeom>
          <a:noFill/>
        </p:spPr>
        <p:txBody>
          <a:bodyPr wrap="none" rtlCol="0">
            <a:spAutoFit/>
          </a:bodyPr>
          <a:lstStyle/>
          <a:p>
            <a:endParaRPr lang="en-US" dirty="0"/>
          </a:p>
        </p:txBody>
      </p:sp>
      <p:sp>
        <p:nvSpPr>
          <p:cNvPr id="53" name="TextBox 52"/>
          <p:cNvSpPr txBox="1"/>
          <p:nvPr/>
        </p:nvSpPr>
        <p:spPr>
          <a:xfrm>
            <a:off x="2267744" y="6597352"/>
            <a:ext cx="184731" cy="369332"/>
          </a:xfrm>
          <a:prstGeom prst="rect">
            <a:avLst/>
          </a:prstGeom>
          <a:noFill/>
        </p:spPr>
        <p:txBody>
          <a:bodyPr wrap="none" rtlCol="0">
            <a:spAutoFit/>
          </a:bodyPr>
          <a:lstStyle/>
          <a:p>
            <a:endParaRPr lang="en-US" dirty="0"/>
          </a:p>
        </p:txBody>
      </p:sp>
      <p:sp>
        <p:nvSpPr>
          <p:cNvPr id="55" name="TextBox 54"/>
          <p:cNvSpPr txBox="1"/>
          <p:nvPr/>
        </p:nvSpPr>
        <p:spPr>
          <a:xfrm>
            <a:off x="0" y="1"/>
            <a:ext cx="9144000" cy="13634502"/>
          </a:xfrm>
          <a:prstGeom prst="rect">
            <a:avLst/>
          </a:prstGeom>
          <a:noFill/>
        </p:spPr>
        <p:txBody>
          <a:bodyPr wrap="square" numCol="2" rtlCol="0">
            <a:spAutoFit/>
          </a:bodyPr>
          <a:lstStyle/>
          <a:p>
            <a:endParaRPr lang="en-US" sz="1600" dirty="0" smtClean="0">
              <a:solidFill>
                <a:srgbClr val="FFFF00"/>
              </a:solidFill>
              <a:latin typeface="Segoe Print" pitchFamily="2" charset="0"/>
            </a:endParaRPr>
          </a:p>
          <a:p>
            <a:pPr>
              <a:buFont typeface="Arial" pitchFamily="34" charset="0"/>
              <a:buChar char="•"/>
            </a:pPr>
            <a:r>
              <a:rPr lang="en-US" sz="1600" b="1" dirty="0" smtClean="0">
                <a:solidFill>
                  <a:schemeClr val="accent6">
                    <a:lumMod val="75000"/>
                  </a:schemeClr>
                </a:solidFill>
                <a:latin typeface="Britannica Unicode Sans" pitchFamily="34" charset="0"/>
              </a:rPr>
              <a:t>Right to Equality                                                                                   </a:t>
            </a:r>
          </a:p>
          <a:p>
            <a:pPr>
              <a:buFont typeface="Arial" pitchFamily="34" charset="0"/>
              <a:buChar char="•"/>
            </a:pPr>
            <a:r>
              <a:rPr lang="en-US" sz="1600" b="1" dirty="0" smtClean="0">
                <a:solidFill>
                  <a:schemeClr val="accent6">
                    <a:lumMod val="75000"/>
                  </a:schemeClr>
                </a:solidFill>
                <a:latin typeface="Britannica Unicode Sans" pitchFamily="34" charset="0"/>
              </a:rPr>
              <a:t>Freedom from Discrimination                                                       </a:t>
            </a:r>
          </a:p>
          <a:p>
            <a:pPr>
              <a:buFont typeface="Arial" pitchFamily="34" charset="0"/>
              <a:buChar char="•"/>
            </a:pPr>
            <a:r>
              <a:rPr lang="en-US" sz="1600" b="1" u="sng" dirty="0" smtClean="0">
                <a:solidFill>
                  <a:schemeClr val="accent6">
                    <a:lumMod val="75000"/>
                  </a:schemeClr>
                </a:solidFill>
                <a:latin typeface="Britannica Unicode Sans" pitchFamily="34" charset="0"/>
              </a:rPr>
              <a:t>Right to Life</a:t>
            </a:r>
            <a:r>
              <a:rPr lang="en-US" sz="1600" b="1" dirty="0" smtClean="0">
                <a:solidFill>
                  <a:schemeClr val="accent6">
                    <a:lumMod val="75000"/>
                  </a:schemeClr>
                </a:solidFill>
                <a:latin typeface="Britannica Unicode Sans" pitchFamily="34" charset="0"/>
              </a:rPr>
              <a:t>, Liberty, Personal Security                                                                                    </a:t>
            </a:r>
          </a:p>
          <a:p>
            <a:pPr>
              <a:buFont typeface="Arial" pitchFamily="34" charset="0"/>
              <a:buChar char="•"/>
            </a:pPr>
            <a:r>
              <a:rPr lang="en-US" sz="1600" b="1" dirty="0" smtClean="0">
                <a:solidFill>
                  <a:schemeClr val="accent6">
                    <a:lumMod val="75000"/>
                  </a:schemeClr>
                </a:solidFill>
                <a:latin typeface="Britannica Unicode Sans" pitchFamily="34" charset="0"/>
              </a:rPr>
              <a:t>Freedom from Slavery</a:t>
            </a:r>
          </a:p>
          <a:p>
            <a:pPr>
              <a:buFont typeface="Arial" pitchFamily="34" charset="0"/>
              <a:buChar char="•"/>
            </a:pPr>
            <a:r>
              <a:rPr lang="en-US" sz="1600" b="1" dirty="0" smtClean="0">
                <a:solidFill>
                  <a:schemeClr val="accent6">
                    <a:lumMod val="75000"/>
                  </a:schemeClr>
                </a:solidFill>
                <a:latin typeface="Britannica Unicode Sans" pitchFamily="34" charset="0"/>
              </a:rPr>
              <a:t>Freedom from Torture and Degrading </a:t>
            </a:r>
            <a:r>
              <a:rPr lang="en-US" sz="1600" b="1" u="sng" dirty="0" smtClean="0">
                <a:solidFill>
                  <a:schemeClr val="accent6">
                    <a:lumMod val="75000"/>
                  </a:schemeClr>
                </a:solidFill>
                <a:latin typeface="Britannica Unicode Sans" pitchFamily="34" charset="0"/>
              </a:rPr>
              <a:t>Treatment</a:t>
            </a:r>
          </a:p>
          <a:p>
            <a:pPr>
              <a:buFont typeface="Arial" pitchFamily="34" charset="0"/>
              <a:buChar char="•"/>
            </a:pPr>
            <a:r>
              <a:rPr lang="en-US" sz="1600" b="1" dirty="0" smtClean="0">
                <a:solidFill>
                  <a:schemeClr val="accent6">
                    <a:lumMod val="75000"/>
                  </a:schemeClr>
                </a:solidFill>
                <a:latin typeface="Britannica Unicode Sans" pitchFamily="34" charset="0"/>
              </a:rPr>
              <a:t>Right to </a:t>
            </a:r>
            <a:r>
              <a:rPr lang="en-US" sz="1600" b="1" u="sng" dirty="0" smtClean="0">
                <a:solidFill>
                  <a:schemeClr val="accent6">
                    <a:lumMod val="75000"/>
                  </a:schemeClr>
                </a:solidFill>
                <a:latin typeface="Britannica Unicode Sans" pitchFamily="34" charset="0"/>
              </a:rPr>
              <a:t>Recognition</a:t>
            </a:r>
            <a:r>
              <a:rPr lang="en-US" sz="1600" b="1" dirty="0" smtClean="0">
                <a:solidFill>
                  <a:schemeClr val="accent6">
                    <a:lumMod val="75000"/>
                  </a:schemeClr>
                </a:solidFill>
                <a:latin typeface="Britannica Unicode Sans" pitchFamily="34" charset="0"/>
              </a:rPr>
              <a:t> as a Person before the Law</a:t>
            </a:r>
          </a:p>
          <a:p>
            <a:pPr>
              <a:buFont typeface="Arial" pitchFamily="34" charset="0"/>
              <a:buChar char="•"/>
            </a:pPr>
            <a:r>
              <a:rPr lang="en-US" sz="1600" b="1" dirty="0" smtClean="0">
                <a:solidFill>
                  <a:schemeClr val="accent6">
                    <a:lumMod val="75000"/>
                  </a:schemeClr>
                </a:solidFill>
                <a:latin typeface="Britannica Unicode Sans" pitchFamily="34" charset="0"/>
              </a:rPr>
              <a:t>Right to Equality before the Law</a:t>
            </a:r>
          </a:p>
          <a:p>
            <a:pPr>
              <a:buFont typeface="Arial" pitchFamily="34" charset="0"/>
              <a:buChar char="•"/>
            </a:pPr>
            <a:r>
              <a:rPr lang="en-US" sz="1600" b="1" dirty="0" smtClean="0">
                <a:solidFill>
                  <a:schemeClr val="accent6">
                    <a:lumMod val="75000"/>
                  </a:schemeClr>
                </a:solidFill>
                <a:latin typeface="Britannica Unicode Sans" pitchFamily="34" charset="0"/>
              </a:rPr>
              <a:t>Right to Remedy by Competent Tribunal</a:t>
            </a:r>
          </a:p>
          <a:p>
            <a:pPr>
              <a:buFont typeface="Arial" pitchFamily="34" charset="0"/>
              <a:buChar char="•"/>
            </a:pPr>
            <a:r>
              <a:rPr lang="en-US" sz="1600" b="1" dirty="0" smtClean="0">
                <a:solidFill>
                  <a:schemeClr val="accent6">
                    <a:lumMod val="75000"/>
                  </a:schemeClr>
                </a:solidFill>
                <a:latin typeface="Britannica Unicode Sans" pitchFamily="34" charset="0"/>
              </a:rPr>
              <a:t>Freedom from Arbitrary Arrest and Exile</a:t>
            </a:r>
          </a:p>
          <a:p>
            <a:pPr>
              <a:buFont typeface="Arial" pitchFamily="34" charset="0"/>
              <a:buChar char="•"/>
            </a:pPr>
            <a:r>
              <a:rPr lang="en-US" sz="1600" b="1" dirty="0" smtClean="0">
                <a:solidFill>
                  <a:schemeClr val="accent6">
                    <a:lumMod val="75000"/>
                  </a:schemeClr>
                </a:solidFill>
                <a:latin typeface="Britannica Unicode Sans" pitchFamily="34" charset="0"/>
              </a:rPr>
              <a:t>Right to Fair Public Hearing</a:t>
            </a:r>
          </a:p>
          <a:p>
            <a:pPr>
              <a:buFont typeface="Arial" pitchFamily="34" charset="0"/>
              <a:buChar char="•"/>
            </a:pPr>
            <a:r>
              <a:rPr lang="en-US" sz="1600" b="1" dirty="0" smtClean="0">
                <a:solidFill>
                  <a:schemeClr val="accent6">
                    <a:lumMod val="75000"/>
                  </a:schemeClr>
                </a:solidFill>
                <a:latin typeface="Britannica Unicode Sans" pitchFamily="34" charset="0"/>
              </a:rPr>
              <a:t>Right to be Considered Innocent until </a:t>
            </a:r>
            <a:r>
              <a:rPr lang="en-US" sz="1600" b="1" u="sng" dirty="0" smtClean="0">
                <a:solidFill>
                  <a:schemeClr val="accent6">
                    <a:lumMod val="75000"/>
                  </a:schemeClr>
                </a:solidFill>
                <a:latin typeface="Britannica Unicode Sans" pitchFamily="34" charset="0"/>
              </a:rPr>
              <a:t>Proven Guilty</a:t>
            </a:r>
            <a:endParaRPr lang="en-US" sz="1600" b="1" dirty="0" smtClean="0">
              <a:solidFill>
                <a:schemeClr val="accent6">
                  <a:lumMod val="75000"/>
                </a:schemeClr>
              </a:solidFill>
              <a:latin typeface="Britannica Unicode Sans" pitchFamily="34" charset="0"/>
            </a:endParaRPr>
          </a:p>
          <a:p>
            <a:pPr>
              <a:buFont typeface="Arial" pitchFamily="34" charset="0"/>
              <a:buChar char="•"/>
            </a:pPr>
            <a:r>
              <a:rPr lang="en-US" sz="1600" b="1" dirty="0" smtClean="0">
                <a:solidFill>
                  <a:schemeClr val="accent6">
                    <a:lumMod val="75000"/>
                  </a:schemeClr>
                </a:solidFill>
                <a:latin typeface="Britannica Unicode Sans" pitchFamily="34" charset="0"/>
              </a:rPr>
              <a:t>Freedom from Interference with Privacy, Family, Home and Correspondence</a:t>
            </a:r>
          </a:p>
          <a:p>
            <a:pPr>
              <a:buFont typeface="Arial" pitchFamily="34" charset="0"/>
              <a:buChar char="•"/>
            </a:pPr>
            <a:r>
              <a:rPr lang="en-US" sz="1600" b="1" dirty="0" smtClean="0">
                <a:solidFill>
                  <a:schemeClr val="accent6">
                    <a:lumMod val="75000"/>
                  </a:schemeClr>
                </a:solidFill>
                <a:latin typeface="Britannica Unicode Sans" pitchFamily="34" charset="0"/>
              </a:rPr>
              <a:t>Right to </a:t>
            </a:r>
            <a:r>
              <a:rPr lang="en-US" sz="1600" b="1" u="sng" dirty="0" smtClean="0">
                <a:solidFill>
                  <a:schemeClr val="accent6">
                    <a:lumMod val="75000"/>
                  </a:schemeClr>
                </a:solidFill>
                <a:latin typeface="Britannica Unicode Sans" pitchFamily="34" charset="0"/>
              </a:rPr>
              <a:t>Free Movement</a:t>
            </a:r>
            <a:r>
              <a:rPr lang="en-US" sz="1600" b="1" dirty="0" smtClean="0">
                <a:solidFill>
                  <a:schemeClr val="accent6">
                    <a:lumMod val="75000"/>
                  </a:schemeClr>
                </a:solidFill>
                <a:latin typeface="Britannica Unicode Sans" pitchFamily="34" charset="0"/>
              </a:rPr>
              <a:t> in and out of the Country</a:t>
            </a:r>
          </a:p>
          <a:p>
            <a:pPr>
              <a:buFont typeface="Arial" pitchFamily="34" charset="0"/>
              <a:buChar char="•"/>
            </a:pPr>
            <a:r>
              <a:rPr lang="en-US" sz="1600" b="1" dirty="0" smtClean="0">
                <a:solidFill>
                  <a:schemeClr val="accent6">
                    <a:lumMod val="75000"/>
                  </a:schemeClr>
                </a:solidFill>
                <a:latin typeface="Britannica Unicode Sans" pitchFamily="34" charset="0"/>
              </a:rPr>
              <a:t>Right to Asylum in other Countries from Persecution</a:t>
            </a:r>
          </a:p>
          <a:p>
            <a:pPr>
              <a:buFont typeface="Arial" pitchFamily="34" charset="0"/>
              <a:buChar char="•"/>
            </a:pPr>
            <a:r>
              <a:rPr lang="en-US" sz="1600" b="1" dirty="0" smtClean="0">
                <a:solidFill>
                  <a:schemeClr val="accent6">
                    <a:lumMod val="75000"/>
                  </a:schemeClr>
                </a:solidFill>
                <a:latin typeface="Britannica Unicode Sans" pitchFamily="34" charset="0"/>
              </a:rPr>
              <a:t>Right to a Nationality and the Freedom to Change It</a:t>
            </a:r>
          </a:p>
          <a:p>
            <a:pPr>
              <a:buFont typeface="Arial" pitchFamily="34" charset="0"/>
              <a:buChar char="•"/>
            </a:pPr>
            <a:r>
              <a:rPr lang="en-US" sz="1600" b="1" dirty="0" smtClean="0">
                <a:solidFill>
                  <a:schemeClr val="accent6">
                    <a:lumMod val="75000"/>
                  </a:schemeClr>
                </a:solidFill>
                <a:latin typeface="Britannica Unicode Sans" pitchFamily="34" charset="0"/>
              </a:rPr>
              <a:t>Right to Marriage and Family</a:t>
            </a: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endParaRPr lang="en-US" sz="1600" b="1" dirty="0" smtClean="0">
              <a:solidFill>
                <a:schemeClr val="accent6">
                  <a:lumMod val="75000"/>
                </a:schemeClr>
              </a:solidFill>
              <a:latin typeface="Britannica Unicode Sans" pitchFamily="34" charset="0"/>
            </a:endParaRPr>
          </a:p>
          <a:p>
            <a:pPr>
              <a:buFont typeface="Arial" pitchFamily="34" charset="0"/>
              <a:buChar char="•"/>
            </a:pPr>
            <a:r>
              <a:rPr lang="en-US" sz="1600" b="1" dirty="0" smtClean="0">
                <a:solidFill>
                  <a:schemeClr val="accent6">
                    <a:lumMod val="75000"/>
                  </a:schemeClr>
                </a:solidFill>
                <a:latin typeface="Britannica Unicode Sans" pitchFamily="34" charset="0"/>
              </a:rPr>
              <a:t>Right to Own Property</a:t>
            </a:r>
          </a:p>
          <a:p>
            <a:pPr>
              <a:buFont typeface="Arial" pitchFamily="34" charset="0"/>
              <a:buChar char="•"/>
            </a:pPr>
            <a:r>
              <a:rPr lang="en-US" sz="1600" b="1" dirty="0" smtClean="0">
                <a:solidFill>
                  <a:schemeClr val="accent6">
                    <a:lumMod val="75000"/>
                  </a:schemeClr>
                </a:solidFill>
                <a:latin typeface="Britannica Unicode Sans" pitchFamily="34" charset="0"/>
              </a:rPr>
              <a:t>Freedom of Belief and Religion</a:t>
            </a:r>
          </a:p>
          <a:p>
            <a:pPr>
              <a:buFont typeface="Arial" pitchFamily="34" charset="0"/>
              <a:buChar char="•"/>
            </a:pPr>
            <a:r>
              <a:rPr lang="en-US" sz="1600" b="1" dirty="0" smtClean="0">
                <a:solidFill>
                  <a:schemeClr val="accent6">
                    <a:lumMod val="75000"/>
                  </a:schemeClr>
                </a:solidFill>
                <a:latin typeface="Britannica Unicode Sans" pitchFamily="34" charset="0"/>
              </a:rPr>
              <a:t>Freedom of Opinion and Information</a:t>
            </a:r>
          </a:p>
          <a:p>
            <a:pPr>
              <a:buFont typeface="Arial" pitchFamily="34" charset="0"/>
              <a:buChar char="•"/>
            </a:pPr>
            <a:r>
              <a:rPr lang="en-US" sz="1600" b="1" dirty="0" smtClean="0">
                <a:solidFill>
                  <a:schemeClr val="accent6">
                    <a:lumMod val="75000"/>
                  </a:schemeClr>
                </a:solidFill>
                <a:latin typeface="Britannica Unicode Sans" pitchFamily="34" charset="0"/>
              </a:rPr>
              <a:t>Right of Peaceful Assembly and Association</a:t>
            </a:r>
          </a:p>
          <a:p>
            <a:pPr>
              <a:buFont typeface="Arial" pitchFamily="34" charset="0"/>
              <a:buChar char="•"/>
            </a:pPr>
            <a:r>
              <a:rPr lang="en-US" sz="1600" b="1" dirty="0" smtClean="0">
                <a:solidFill>
                  <a:schemeClr val="accent6">
                    <a:lumMod val="75000"/>
                  </a:schemeClr>
                </a:solidFill>
                <a:latin typeface="Britannica Unicode Sans" pitchFamily="34" charset="0"/>
              </a:rPr>
              <a:t>Right to Participate in Government and in Free Elections</a:t>
            </a:r>
          </a:p>
          <a:p>
            <a:pPr>
              <a:buFont typeface="Arial" pitchFamily="34" charset="0"/>
              <a:buChar char="•"/>
            </a:pPr>
            <a:r>
              <a:rPr lang="en-US" sz="1600" b="1" dirty="0" smtClean="0">
                <a:solidFill>
                  <a:schemeClr val="accent6">
                    <a:lumMod val="75000"/>
                  </a:schemeClr>
                </a:solidFill>
                <a:latin typeface="Britannica Unicode Sans" pitchFamily="34" charset="0"/>
              </a:rPr>
              <a:t>Right to </a:t>
            </a:r>
            <a:r>
              <a:rPr lang="en-US" sz="1600" b="1" u="sng" dirty="0" smtClean="0">
                <a:solidFill>
                  <a:schemeClr val="accent6">
                    <a:lumMod val="75000"/>
                  </a:schemeClr>
                </a:solidFill>
                <a:latin typeface="Britannica Unicode Sans" pitchFamily="34" charset="0"/>
              </a:rPr>
              <a:t>Social Security</a:t>
            </a:r>
            <a:endParaRPr lang="en-US" sz="1600" b="1" dirty="0" smtClean="0">
              <a:solidFill>
                <a:schemeClr val="accent6">
                  <a:lumMod val="75000"/>
                </a:schemeClr>
              </a:solidFill>
              <a:latin typeface="Britannica Unicode Sans" pitchFamily="34" charset="0"/>
            </a:endParaRPr>
          </a:p>
          <a:p>
            <a:pPr>
              <a:buFont typeface="Arial" pitchFamily="34" charset="0"/>
              <a:buChar char="•"/>
            </a:pPr>
            <a:r>
              <a:rPr lang="en-US" sz="1600" b="1" dirty="0" smtClean="0">
                <a:solidFill>
                  <a:schemeClr val="accent6">
                    <a:lumMod val="75000"/>
                  </a:schemeClr>
                </a:solidFill>
                <a:latin typeface="Britannica Unicode Sans" pitchFamily="34" charset="0"/>
              </a:rPr>
              <a:t>Right to Desirable Work and to Join </a:t>
            </a:r>
            <a:r>
              <a:rPr lang="en-US" sz="1600" b="1" u="sng" dirty="0" smtClean="0">
                <a:solidFill>
                  <a:schemeClr val="accent6">
                    <a:lumMod val="75000"/>
                  </a:schemeClr>
                </a:solidFill>
                <a:latin typeface="Britannica Unicode Sans" pitchFamily="34" charset="0"/>
              </a:rPr>
              <a:t>Trade Unions</a:t>
            </a:r>
            <a:endParaRPr lang="en-US" sz="1600" b="1" dirty="0" smtClean="0">
              <a:solidFill>
                <a:schemeClr val="accent6">
                  <a:lumMod val="75000"/>
                </a:schemeClr>
              </a:solidFill>
              <a:latin typeface="Britannica Unicode Sans" pitchFamily="34" charset="0"/>
            </a:endParaRPr>
          </a:p>
          <a:p>
            <a:pPr>
              <a:buFont typeface="Arial" pitchFamily="34" charset="0"/>
              <a:buChar char="•"/>
            </a:pPr>
            <a:r>
              <a:rPr lang="en-US" sz="1600" b="1" dirty="0" smtClean="0">
                <a:solidFill>
                  <a:schemeClr val="accent6">
                    <a:lumMod val="75000"/>
                  </a:schemeClr>
                </a:solidFill>
                <a:latin typeface="Britannica Unicode Sans" pitchFamily="34" charset="0"/>
              </a:rPr>
              <a:t>Right to Rest and Leisure</a:t>
            </a:r>
          </a:p>
          <a:p>
            <a:pPr>
              <a:buFont typeface="Arial" pitchFamily="34" charset="0"/>
              <a:buChar char="•"/>
            </a:pPr>
            <a:r>
              <a:rPr lang="en-US" sz="1600" b="1" dirty="0" smtClean="0">
                <a:solidFill>
                  <a:schemeClr val="accent6">
                    <a:lumMod val="75000"/>
                  </a:schemeClr>
                </a:solidFill>
                <a:latin typeface="Britannica Unicode Sans" pitchFamily="34" charset="0"/>
              </a:rPr>
              <a:t>Right to Adequate Living Standard</a:t>
            </a:r>
          </a:p>
          <a:p>
            <a:pPr>
              <a:buFont typeface="Arial" pitchFamily="34" charset="0"/>
              <a:buChar char="•"/>
            </a:pPr>
            <a:r>
              <a:rPr lang="en-US" sz="1600" b="1" dirty="0" smtClean="0">
                <a:solidFill>
                  <a:schemeClr val="accent6">
                    <a:lumMod val="75000"/>
                  </a:schemeClr>
                </a:solidFill>
                <a:latin typeface="Britannica Unicode Sans" pitchFamily="34" charset="0"/>
              </a:rPr>
              <a:t>Right to </a:t>
            </a:r>
            <a:r>
              <a:rPr lang="en-US" sz="1600" b="1" u="sng" dirty="0" smtClean="0">
                <a:solidFill>
                  <a:schemeClr val="accent6">
                    <a:lumMod val="75000"/>
                  </a:schemeClr>
                </a:solidFill>
                <a:latin typeface="Britannica Unicode Sans" pitchFamily="34" charset="0"/>
              </a:rPr>
              <a:t>Education</a:t>
            </a:r>
            <a:endParaRPr lang="en-US" sz="1600" b="1" dirty="0" smtClean="0">
              <a:solidFill>
                <a:schemeClr val="accent6">
                  <a:lumMod val="75000"/>
                </a:schemeClr>
              </a:solidFill>
              <a:latin typeface="Britannica Unicode Sans" pitchFamily="34" charset="0"/>
            </a:endParaRPr>
          </a:p>
          <a:p>
            <a:pPr>
              <a:buFont typeface="Arial" pitchFamily="34" charset="0"/>
              <a:buChar char="•"/>
            </a:pPr>
            <a:r>
              <a:rPr lang="en-US" sz="1600" b="1" dirty="0" smtClean="0">
                <a:solidFill>
                  <a:schemeClr val="accent6">
                    <a:lumMod val="75000"/>
                  </a:schemeClr>
                </a:solidFill>
                <a:latin typeface="Britannica Unicode Sans" pitchFamily="34" charset="0"/>
              </a:rPr>
              <a:t>Right to Participate in the Cultural Life of Community</a:t>
            </a:r>
          </a:p>
          <a:p>
            <a:pPr>
              <a:buFont typeface="Arial" pitchFamily="34" charset="0"/>
              <a:buChar char="•"/>
            </a:pPr>
            <a:r>
              <a:rPr lang="en-US" sz="1600" b="1" dirty="0" smtClean="0">
                <a:solidFill>
                  <a:schemeClr val="accent6">
                    <a:lumMod val="75000"/>
                  </a:schemeClr>
                </a:solidFill>
                <a:latin typeface="Britannica Unicode Sans" pitchFamily="34" charset="0"/>
              </a:rPr>
              <a:t>Right to a Social Order that Articulates this  Document</a:t>
            </a:r>
          </a:p>
          <a:p>
            <a:pPr>
              <a:buFont typeface="Arial" pitchFamily="34" charset="0"/>
              <a:buChar char="•"/>
            </a:pPr>
            <a:r>
              <a:rPr lang="en-US" sz="1600" b="1" dirty="0" smtClean="0">
                <a:solidFill>
                  <a:schemeClr val="accent6">
                    <a:lumMod val="75000"/>
                  </a:schemeClr>
                </a:solidFill>
                <a:latin typeface="Britannica Unicode Sans" pitchFamily="34" charset="0"/>
              </a:rPr>
              <a:t>Community Duties Essential to Free and Full Development</a:t>
            </a:r>
          </a:p>
          <a:p>
            <a:pPr>
              <a:buFont typeface="Arial" pitchFamily="34" charset="0"/>
              <a:buChar char="•"/>
            </a:pPr>
            <a:r>
              <a:rPr lang="en-US" sz="1600" b="1" dirty="0" smtClean="0">
                <a:solidFill>
                  <a:schemeClr val="accent6">
                    <a:lumMod val="75000"/>
                  </a:schemeClr>
                </a:solidFill>
                <a:latin typeface="Britannica Unicode Sans" pitchFamily="34" charset="0"/>
              </a:rPr>
              <a:t>Freedom from State or Personal Interference in the above Rights</a:t>
            </a: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1600" b="1" dirty="0" smtClean="0">
              <a:solidFill>
                <a:schemeClr val="accent6">
                  <a:lumMod val="75000"/>
                </a:schemeClr>
              </a:solidFill>
              <a:latin typeface="Segoe Print" pitchFamily="2" charset="0"/>
            </a:endParaRPr>
          </a:p>
          <a:p>
            <a:pPr>
              <a:buFont typeface="Arial" pitchFamily="34" charset="0"/>
              <a:buChar char="•"/>
            </a:pPr>
            <a:endParaRPr lang="en-US" sz="2400" b="1" dirty="0" smtClean="0">
              <a:solidFill>
                <a:schemeClr val="accent6">
                  <a:lumMod val="75000"/>
                </a:schemeClr>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400" dirty="0" smtClean="0">
              <a:solidFill>
                <a:srgbClr val="FFFF00"/>
              </a:solidFill>
              <a:latin typeface="Segoe Print" pitchFamily="2" charset="0"/>
            </a:endParaRPr>
          </a:p>
          <a:p>
            <a:pPr>
              <a:buFont typeface="Arial" pitchFamily="34" charset="0"/>
              <a:buChar char="•"/>
            </a:pPr>
            <a:endParaRPr lang="en-US" sz="2300" dirty="0" smtClean="0">
              <a:solidFill>
                <a:srgbClr val="FFFF00"/>
              </a:solidFill>
              <a:latin typeface="Segoe Print" pitchFamily="2" charset="0"/>
            </a:endParaRPr>
          </a:p>
          <a:p>
            <a:pPr>
              <a:buFont typeface="Arial" pitchFamily="34" charset="0"/>
              <a:buChar char="•"/>
            </a:pPr>
            <a:endParaRPr lang="en-US" sz="2400" dirty="0">
              <a:solidFill>
                <a:srgbClr val="FFFF00"/>
              </a:solidFill>
              <a:latin typeface="Segoe Print"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2558"/>
                                        </p:tgtEl>
                                        <p:attrNameLst>
                                          <p:attrName>style.visibility</p:attrName>
                                        </p:attrNameLst>
                                      </p:cBhvr>
                                      <p:to>
                                        <p:strVal val="visible"/>
                                      </p:to>
                                    </p:set>
                                    <p:animEffect transition="in" filter="wheel(4)">
                                      <p:cBhvr>
                                        <p:cTn id="7" dur="2000"/>
                                        <p:tgtEl>
                                          <p:spTgt spid="22558"/>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p:cTn id="11" dur="10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7">
                                            <p:txEl>
                                              <p:pRg st="0" end="0"/>
                                            </p:txEl>
                                          </p:spTgt>
                                        </p:tgtEl>
                                      </p:cBhvr>
                                    </p:animEffect>
                                  </p:childTnLst>
                                </p:cTn>
                              </p:par>
                            </p:childTnLst>
                          </p:cTn>
                        </p:par>
                        <p:par>
                          <p:cTn id="14" fill="hold">
                            <p:stCondLst>
                              <p:cond delay="3000"/>
                            </p:stCondLst>
                            <p:childTnLst>
                              <p:par>
                                <p:cTn id="15" presetID="2" presetClass="exit" presetSubtype="4" fill="hold" nodeType="afterEffect">
                                  <p:stCondLst>
                                    <p:cond delay="2000"/>
                                  </p:stCondLst>
                                  <p:childTnLst>
                                    <p:anim calcmode="lin" valueType="num">
                                      <p:cBhvr additive="base">
                                        <p:cTn id="16" dur="2000"/>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7" dur="2000"/>
                                        <p:tgtEl>
                                          <p:spTgt spid="17">
                                            <p:txEl>
                                              <p:pRg st="0" end="0"/>
                                            </p:txEl>
                                          </p:spTgt>
                                        </p:tgtEl>
                                        <p:attrNameLst>
                                          <p:attrName>ppt_y</p:attrName>
                                        </p:attrNameLst>
                                      </p:cBhvr>
                                      <p:tavLst>
                                        <p:tav tm="0">
                                          <p:val>
                                            <p:strVal val="ppt_y"/>
                                          </p:val>
                                        </p:tav>
                                        <p:tav tm="100000">
                                          <p:val>
                                            <p:strVal val="1+ppt_h/2"/>
                                          </p:val>
                                        </p:tav>
                                      </p:tavLst>
                                    </p:anim>
                                    <p:set>
                                      <p:cBhvr>
                                        <p:cTn id="18" dur="1" fill="hold">
                                          <p:stCondLst>
                                            <p:cond delay="1999"/>
                                          </p:stCondLst>
                                        </p:cTn>
                                        <p:tgtEl>
                                          <p:spTgt spid="17">
                                            <p:txEl>
                                              <p:pRg st="0" end="0"/>
                                            </p:txEl>
                                          </p:spTgt>
                                        </p:tgtEl>
                                        <p:attrNameLst>
                                          <p:attrName>style.visibility</p:attrName>
                                        </p:attrNameLst>
                                      </p:cBhvr>
                                      <p:to>
                                        <p:strVal val="hidden"/>
                                      </p:to>
                                    </p:set>
                                  </p:childTnLst>
                                </p:cTn>
                              </p:par>
                            </p:childTnLst>
                          </p:cTn>
                        </p:par>
                        <p:par>
                          <p:cTn id="19" fill="hold">
                            <p:stCondLst>
                              <p:cond delay="7000"/>
                            </p:stCondLst>
                            <p:childTnLst>
                              <p:par>
                                <p:cTn id="20" presetID="26" presetClass="entr" presetSubtype="0" fill="hold" nodeType="afterEffect">
                                  <p:stCondLst>
                                    <p:cond delay="0"/>
                                  </p:stCondLst>
                                  <p:childTnLst>
                                    <p:set>
                                      <p:cBhvr>
                                        <p:cTn id="21" dur="1" fill="hold">
                                          <p:stCondLst>
                                            <p:cond delay="0"/>
                                          </p:stCondLst>
                                        </p:cTn>
                                        <p:tgtEl>
                                          <p:spTgt spid="55">
                                            <p:txEl>
                                              <p:pRg st="1" end="1"/>
                                            </p:txEl>
                                          </p:spTgt>
                                        </p:tgtEl>
                                        <p:attrNameLst>
                                          <p:attrName>style.visibility</p:attrName>
                                        </p:attrNameLst>
                                      </p:cBhvr>
                                      <p:to>
                                        <p:strVal val="visible"/>
                                      </p:to>
                                    </p:set>
                                    <p:animEffect transition="in" filter="wipe(down)">
                                      <p:cBhvr>
                                        <p:cTn id="22" dur="580">
                                          <p:stCondLst>
                                            <p:cond delay="0"/>
                                          </p:stCondLst>
                                        </p:cTn>
                                        <p:tgtEl>
                                          <p:spTgt spid="55">
                                            <p:txEl>
                                              <p:pRg st="1" end="1"/>
                                            </p:txEl>
                                          </p:spTgt>
                                        </p:tgtEl>
                                      </p:cBhvr>
                                    </p:animEffect>
                                    <p:anim calcmode="lin" valueType="num">
                                      <p:cBhvr>
                                        <p:cTn id="23" dur="1822" tmFilter="0,0; 0.14,0.36; 0.43,0.73; 0.71,0.91; 1.0,1.0">
                                          <p:stCondLst>
                                            <p:cond delay="0"/>
                                          </p:stCondLst>
                                        </p:cTn>
                                        <p:tgtEl>
                                          <p:spTgt spid="55">
                                            <p:txEl>
                                              <p:pRg st="1" end="1"/>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5">
                                            <p:txEl>
                                              <p:pRg st="1" end="1"/>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5">
                                            <p:txEl>
                                              <p:pRg st="1" end="1"/>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5">
                                            <p:txEl>
                                              <p:pRg st="1" end="1"/>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5">
                                            <p:txEl>
                                              <p:pRg st="1" end="1"/>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5">
                                            <p:txEl>
                                              <p:pRg st="1" end="1"/>
                                            </p:txEl>
                                          </p:spTgt>
                                        </p:tgtEl>
                                      </p:cBhvr>
                                      <p:to x="100000" y="60000"/>
                                    </p:animScale>
                                    <p:animScale>
                                      <p:cBhvr>
                                        <p:cTn id="29" dur="166" decel="50000">
                                          <p:stCondLst>
                                            <p:cond delay="676"/>
                                          </p:stCondLst>
                                        </p:cTn>
                                        <p:tgtEl>
                                          <p:spTgt spid="55">
                                            <p:txEl>
                                              <p:pRg st="1" end="1"/>
                                            </p:txEl>
                                          </p:spTgt>
                                        </p:tgtEl>
                                      </p:cBhvr>
                                      <p:to x="100000" y="100000"/>
                                    </p:animScale>
                                    <p:animScale>
                                      <p:cBhvr>
                                        <p:cTn id="30" dur="26">
                                          <p:stCondLst>
                                            <p:cond delay="1312"/>
                                          </p:stCondLst>
                                        </p:cTn>
                                        <p:tgtEl>
                                          <p:spTgt spid="55">
                                            <p:txEl>
                                              <p:pRg st="1" end="1"/>
                                            </p:txEl>
                                          </p:spTgt>
                                        </p:tgtEl>
                                      </p:cBhvr>
                                      <p:to x="100000" y="80000"/>
                                    </p:animScale>
                                    <p:animScale>
                                      <p:cBhvr>
                                        <p:cTn id="31" dur="166" decel="50000">
                                          <p:stCondLst>
                                            <p:cond delay="1338"/>
                                          </p:stCondLst>
                                        </p:cTn>
                                        <p:tgtEl>
                                          <p:spTgt spid="55">
                                            <p:txEl>
                                              <p:pRg st="1" end="1"/>
                                            </p:txEl>
                                          </p:spTgt>
                                        </p:tgtEl>
                                      </p:cBhvr>
                                      <p:to x="100000" y="100000"/>
                                    </p:animScale>
                                    <p:animScale>
                                      <p:cBhvr>
                                        <p:cTn id="32" dur="26">
                                          <p:stCondLst>
                                            <p:cond delay="1642"/>
                                          </p:stCondLst>
                                        </p:cTn>
                                        <p:tgtEl>
                                          <p:spTgt spid="55">
                                            <p:txEl>
                                              <p:pRg st="1" end="1"/>
                                            </p:txEl>
                                          </p:spTgt>
                                        </p:tgtEl>
                                      </p:cBhvr>
                                      <p:to x="100000" y="90000"/>
                                    </p:animScale>
                                    <p:animScale>
                                      <p:cBhvr>
                                        <p:cTn id="33" dur="166" decel="50000">
                                          <p:stCondLst>
                                            <p:cond delay="1668"/>
                                          </p:stCondLst>
                                        </p:cTn>
                                        <p:tgtEl>
                                          <p:spTgt spid="55">
                                            <p:txEl>
                                              <p:pRg st="1" end="1"/>
                                            </p:txEl>
                                          </p:spTgt>
                                        </p:tgtEl>
                                      </p:cBhvr>
                                      <p:to x="100000" y="100000"/>
                                    </p:animScale>
                                    <p:animScale>
                                      <p:cBhvr>
                                        <p:cTn id="34" dur="26">
                                          <p:stCondLst>
                                            <p:cond delay="1808"/>
                                          </p:stCondLst>
                                        </p:cTn>
                                        <p:tgtEl>
                                          <p:spTgt spid="55">
                                            <p:txEl>
                                              <p:pRg st="1" end="1"/>
                                            </p:txEl>
                                          </p:spTgt>
                                        </p:tgtEl>
                                      </p:cBhvr>
                                      <p:to x="100000" y="95000"/>
                                    </p:animScale>
                                    <p:animScale>
                                      <p:cBhvr>
                                        <p:cTn id="35" dur="166" decel="50000">
                                          <p:stCondLst>
                                            <p:cond delay="1834"/>
                                          </p:stCondLst>
                                        </p:cTn>
                                        <p:tgtEl>
                                          <p:spTgt spid="55">
                                            <p:txEl>
                                              <p:pRg st="1" end="1"/>
                                            </p:txEl>
                                          </p:spTgt>
                                        </p:tgtEl>
                                      </p:cBhvr>
                                      <p:to x="100000" y="100000"/>
                                    </p:animScale>
                                  </p:childTnLst>
                                </p:cTn>
                              </p:par>
                            </p:childTnLst>
                          </p:cTn>
                        </p:par>
                        <p:par>
                          <p:cTn id="36" fill="hold">
                            <p:stCondLst>
                              <p:cond delay="9000"/>
                            </p:stCondLst>
                            <p:childTnLst>
                              <p:par>
                                <p:cTn id="37" presetID="26" presetClass="entr" presetSubtype="0" fill="hold" nodeType="afterEffect">
                                  <p:stCondLst>
                                    <p:cond delay="0"/>
                                  </p:stCondLst>
                                  <p:childTnLst>
                                    <p:set>
                                      <p:cBhvr>
                                        <p:cTn id="38" dur="1" fill="hold">
                                          <p:stCondLst>
                                            <p:cond delay="0"/>
                                          </p:stCondLst>
                                        </p:cTn>
                                        <p:tgtEl>
                                          <p:spTgt spid="55">
                                            <p:txEl>
                                              <p:pRg st="2" end="2"/>
                                            </p:txEl>
                                          </p:spTgt>
                                        </p:tgtEl>
                                        <p:attrNameLst>
                                          <p:attrName>style.visibility</p:attrName>
                                        </p:attrNameLst>
                                      </p:cBhvr>
                                      <p:to>
                                        <p:strVal val="visible"/>
                                      </p:to>
                                    </p:set>
                                    <p:animEffect transition="in" filter="wipe(down)">
                                      <p:cBhvr>
                                        <p:cTn id="39" dur="580">
                                          <p:stCondLst>
                                            <p:cond delay="0"/>
                                          </p:stCondLst>
                                        </p:cTn>
                                        <p:tgtEl>
                                          <p:spTgt spid="55">
                                            <p:txEl>
                                              <p:pRg st="2" end="2"/>
                                            </p:txEl>
                                          </p:spTgt>
                                        </p:tgtEl>
                                      </p:cBhvr>
                                    </p:animEffect>
                                    <p:anim calcmode="lin" valueType="num">
                                      <p:cBhvr>
                                        <p:cTn id="40" dur="1822" tmFilter="0,0; 0.14,0.36; 0.43,0.73; 0.71,0.91; 1.0,1.0">
                                          <p:stCondLst>
                                            <p:cond delay="0"/>
                                          </p:stCondLst>
                                        </p:cTn>
                                        <p:tgtEl>
                                          <p:spTgt spid="5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5">
                                            <p:txEl>
                                              <p:pRg st="2" end="2"/>
                                            </p:txEl>
                                          </p:spTgt>
                                        </p:tgtEl>
                                      </p:cBhvr>
                                      <p:to x="100000" y="60000"/>
                                    </p:animScale>
                                    <p:animScale>
                                      <p:cBhvr>
                                        <p:cTn id="46" dur="166" decel="50000">
                                          <p:stCondLst>
                                            <p:cond delay="676"/>
                                          </p:stCondLst>
                                        </p:cTn>
                                        <p:tgtEl>
                                          <p:spTgt spid="55">
                                            <p:txEl>
                                              <p:pRg st="2" end="2"/>
                                            </p:txEl>
                                          </p:spTgt>
                                        </p:tgtEl>
                                      </p:cBhvr>
                                      <p:to x="100000" y="100000"/>
                                    </p:animScale>
                                    <p:animScale>
                                      <p:cBhvr>
                                        <p:cTn id="47" dur="26">
                                          <p:stCondLst>
                                            <p:cond delay="1312"/>
                                          </p:stCondLst>
                                        </p:cTn>
                                        <p:tgtEl>
                                          <p:spTgt spid="55">
                                            <p:txEl>
                                              <p:pRg st="2" end="2"/>
                                            </p:txEl>
                                          </p:spTgt>
                                        </p:tgtEl>
                                      </p:cBhvr>
                                      <p:to x="100000" y="80000"/>
                                    </p:animScale>
                                    <p:animScale>
                                      <p:cBhvr>
                                        <p:cTn id="48" dur="166" decel="50000">
                                          <p:stCondLst>
                                            <p:cond delay="1338"/>
                                          </p:stCondLst>
                                        </p:cTn>
                                        <p:tgtEl>
                                          <p:spTgt spid="55">
                                            <p:txEl>
                                              <p:pRg st="2" end="2"/>
                                            </p:txEl>
                                          </p:spTgt>
                                        </p:tgtEl>
                                      </p:cBhvr>
                                      <p:to x="100000" y="100000"/>
                                    </p:animScale>
                                    <p:animScale>
                                      <p:cBhvr>
                                        <p:cTn id="49" dur="26">
                                          <p:stCondLst>
                                            <p:cond delay="1642"/>
                                          </p:stCondLst>
                                        </p:cTn>
                                        <p:tgtEl>
                                          <p:spTgt spid="55">
                                            <p:txEl>
                                              <p:pRg st="2" end="2"/>
                                            </p:txEl>
                                          </p:spTgt>
                                        </p:tgtEl>
                                      </p:cBhvr>
                                      <p:to x="100000" y="90000"/>
                                    </p:animScale>
                                    <p:animScale>
                                      <p:cBhvr>
                                        <p:cTn id="50" dur="166" decel="50000">
                                          <p:stCondLst>
                                            <p:cond delay="1668"/>
                                          </p:stCondLst>
                                        </p:cTn>
                                        <p:tgtEl>
                                          <p:spTgt spid="55">
                                            <p:txEl>
                                              <p:pRg st="2" end="2"/>
                                            </p:txEl>
                                          </p:spTgt>
                                        </p:tgtEl>
                                      </p:cBhvr>
                                      <p:to x="100000" y="100000"/>
                                    </p:animScale>
                                    <p:animScale>
                                      <p:cBhvr>
                                        <p:cTn id="51" dur="26">
                                          <p:stCondLst>
                                            <p:cond delay="1808"/>
                                          </p:stCondLst>
                                        </p:cTn>
                                        <p:tgtEl>
                                          <p:spTgt spid="55">
                                            <p:txEl>
                                              <p:pRg st="2" end="2"/>
                                            </p:txEl>
                                          </p:spTgt>
                                        </p:tgtEl>
                                      </p:cBhvr>
                                      <p:to x="100000" y="95000"/>
                                    </p:animScale>
                                    <p:animScale>
                                      <p:cBhvr>
                                        <p:cTn id="52" dur="166" decel="50000">
                                          <p:stCondLst>
                                            <p:cond delay="1834"/>
                                          </p:stCondLst>
                                        </p:cTn>
                                        <p:tgtEl>
                                          <p:spTgt spid="55">
                                            <p:txEl>
                                              <p:pRg st="2" end="2"/>
                                            </p:txEl>
                                          </p:spTgt>
                                        </p:tgtEl>
                                      </p:cBhvr>
                                      <p:to x="100000" y="100000"/>
                                    </p:animScale>
                                  </p:childTnLst>
                                </p:cTn>
                              </p:par>
                            </p:childTnLst>
                          </p:cTn>
                        </p:par>
                        <p:par>
                          <p:cTn id="53" fill="hold">
                            <p:stCondLst>
                              <p:cond delay="11000"/>
                            </p:stCondLst>
                            <p:childTnLst>
                              <p:par>
                                <p:cTn id="54" presetID="26" presetClass="entr" presetSubtype="0" fill="hold" nodeType="afterEffect">
                                  <p:stCondLst>
                                    <p:cond delay="0"/>
                                  </p:stCondLst>
                                  <p:childTnLst>
                                    <p:set>
                                      <p:cBhvr>
                                        <p:cTn id="55" dur="1" fill="hold">
                                          <p:stCondLst>
                                            <p:cond delay="0"/>
                                          </p:stCondLst>
                                        </p:cTn>
                                        <p:tgtEl>
                                          <p:spTgt spid="55">
                                            <p:txEl>
                                              <p:pRg st="3" end="3"/>
                                            </p:txEl>
                                          </p:spTgt>
                                        </p:tgtEl>
                                        <p:attrNameLst>
                                          <p:attrName>style.visibility</p:attrName>
                                        </p:attrNameLst>
                                      </p:cBhvr>
                                      <p:to>
                                        <p:strVal val="visible"/>
                                      </p:to>
                                    </p:set>
                                    <p:animEffect transition="in" filter="wipe(down)">
                                      <p:cBhvr>
                                        <p:cTn id="56" dur="580">
                                          <p:stCondLst>
                                            <p:cond delay="0"/>
                                          </p:stCondLst>
                                        </p:cTn>
                                        <p:tgtEl>
                                          <p:spTgt spid="55">
                                            <p:txEl>
                                              <p:pRg st="3" end="3"/>
                                            </p:txEl>
                                          </p:spTgt>
                                        </p:tgtEl>
                                      </p:cBhvr>
                                    </p:animEffect>
                                    <p:anim calcmode="lin" valueType="num">
                                      <p:cBhvr>
                                        <p:cTn id="57" dur="1822" tmFilter="0,0; 0.14,0.36; 0.43,0.73; 0.71,0.91; 1.0,1.0">
                                          <p:stCondLst>
                                            <p:cond delay="0"/>
                                          </p:stCondLst>
                                        </p:cTn>
                                        <p:tgtEl>
                                          <p:spTgt spid="55">
                                            <p:txEl>
                                              <p:pRg st="3" end="3"/>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5">
                                            <p:txEl>
                                              <p:pRg st="3" end="3"/>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5">
                                            <p:txEl>
                                              <p:pRg st="3" end="3"/>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5">
                                            <p:txEl>
                                              <p:pRg st="3" end="3"/>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5">
                                            <p:txEl>
                                              <p:pRg st="3" end="3"/>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55">
                                            <p:txEl>
                                              <p:pRg st="3" end="3"/>
                                            </p:txEl>
                                          </p:spTgt>
                                        </p:tgtEl>
                                      </p:cBhvr>
                                      <p:to x="100000" y="60000"/>
                                    </p:animScale>
                                    <p:animScale>
                                      <p:cBhvr>
                                        <p:cTn id="63" dur="166" decel="50000">
                                          <p:stCondLst>
                                            <p:cond delay="676"/>
                                          </p:stCondLst>
                                        </p:cTn>
                                        <p:tgtEl>
                                          <p:spTgt spid="55">
                                            <p:txEl>
                                              <p:pRg st="3" end="3"/>
                                            </p:txEl>
                                          </p:spTgt>
                                        </p:tgtEl>
                                      </p:cBhvr>
                                      <p:to x="100000" y="100000"/>
                                    </p:animScale>
                                    <p:animScale>
                                      <p:cBhvr>
                                        <p:cTn id="64" dur="26">
                                          <p:stCondLst>
                                            <p:cond delay="1312"/>
                                          </p:stCondLst>
                                        </p:cTn>
                                        <p:tgtEl>
                                          <p:spTgt spid="55">
                                            <p:txEl>
                                              <p:pRg st="3" end="3"/>
                                            </p:txEl>
                                          </p:spTgt>
                                        </p:tgtEl>
                                      </p:cBhvr>
                                      <p:to x="100000" y="80000"/>
                                    </p:animScale>
                                    <p:animScale>
                                      <p:cBhvr>
                                        <p:cTn id="65" dur="166" decel="50000">
                                          <p:stCondLst>
                                            <p:cond delay="1338"/>
                                          </p:stCondLst>
                                        </p:cTn>
                                        <p:tgtEl>
                                          <p:spTgt spid="55">
                                            <p:txEl>
                                              <p:pRg st="3" end="3"/>
                                            </p:txEl>
                                          </p:spTgt>
                                        </p:tgtEl>
                                      </p:cBhvr>
                                      <p:to x="100000" y="100000"/>
                                    </p:animScale>
                                    <p:animScale>
                                      <p:cBhvr>
                                        <p:cTn id="66" dur="26">
                                          <p:stCondLst>
                                            <p:cond delay="1642"/>
                                          </p:stCondLst>
                                        </p:cTn>
                                        <p:tgtEl>
                                          <p:spTgt spid="55">
                                            <p:txEl>
                                              <p:pRg st="3" end="3"/>
                                            </p:txEl>
                                          </p:spTgt>
                                        </p:tgtEl>
                                      </p:cBhvr>
                                      <p:to x="100000" y="90000"/>
                                    </p:animScale>
                                    <p:animScale>
                                      <p:cBhvr>
                                        <p:cTn id="67" dur="166" decel="50000">
                                          <p:stCondLst>
                                            <p:cond delay="1668"/>
                                          </p:stCondLst>
                                        </p:cTn>
                                        <p:tgtEl>
                                          <p:spTgt spid="55">
                                            <p:txEl>
                                              <p:pRg st="3" end="3"/>
                                            </p:txEl>
                                          </p:spTgt>
                                        </p:tgtEl>
                                      </p:cBhvr>
                                      <p:to x="100000" y="100000"/>
                                    </p:animScale>
                                    <p:animScale>
                                      <p:cBhvr>
                                        <p:cTn id="68" dur="26">
                                          <p:stCondLst>
                                            <p:cond delay="1808"/>
                                          </p:stCondLst>
                                        </p:cTn>
                                        <p:tgtEl>
                                          <p:spTgt spid="55">
                                            <p:txEl>
                                              <p:pRg st="3" end="3"/>
                                            </p:txEl>
                                          </p:spTgt>
                                        </p:tgtEl>
                                      </p:cBhvr>
                                      <p:to x="100000" y="95000"/>
                                    </p:animScale>
                                    <p:animScale>
                                      <p:cBhvr>
                                        <p:cTn id="69" dur="166" decel="50000">
                                          <p:stCondLst>
                                            <p:cond delay="1834"/>
                                          </p:stCondLst>
                                        </p:cTn>
                                        <p:tgtEl>
                                          <p:spTgt spid="55">
                                            <p:txEl>
                                              <p:pRg st="3" end="3"/>
                                            </p:txEl>
                                          </p:spTgt>
                                        </p:tgtEl>
                                      </p:cBhvr>
                                      <p:to x="100000" y="100000"/>
                                    </p:animScale>
                                  </p:childTnLst>
                                </p:cTn>
                              </p:par>
                            </p:childTnLst>
                          </p:cTn>
                        </p:par>
                        <p:par>
                          <p:cTn id="70" fill="hold">
                            <p:stCondLst>
                              <p:cond delay="13000"/>
                            </p:stCondLst>
                            <p:childTnLst>
                              <p:par>
                                <p:cTn id="71" presetID="26" presetClass="entr" presetSubtype="0" fill="hold" nodeType="afterEffect">
                                  <p:stCondLst>
                                    <p:cond delay="0"/>
                                  </p:stCondLst>
                                  <p:childTnLst>
                                    <p:set>
                                      <p:cBhvr>
                                        <p:cTn id="72" dur="1" fill="hold">
                                          <p:stCondLst>
                                            <p:cond delay="0"/>
                                          </p:stCondLst>
                                        </p:cTn>
                                        <p:tgtEl>
                                          <p:spTgt spid="55">
                                            <p:txEl>
                                              <p:pRg st="4" end="4"/>
                                            </p:txEl>
                                          </p:spTgt>
                                        </p:tgtEl>
                                        <p:attrNameLst>
                                          <p:attrName>style.visibility</p:attrName>
                                        </p:attrNameLst>
                                      </p:cBhvr>
                                      <p:to>
                                        <p:strVal val="visible"/>
                                      </p:to>
                                    </p:set>
                                    <p:animEffect transition="in" filter="wipe(down)">
                                      <p:cBhvr>
                                        <p:cTn id="73" dur="580">
                                          <p:stCondLst>
                                            <p:cond delay="0"/>
                                          </p:stCondLst>
                                        </p:cTn>
                                        <p:tgtEl>
                                          <p:spTgt spid="55">
                                            <p:txEl>
                                              <p:pRg st="4" end="4"/>
                                            </p:txEl>
                                          </p:spTgt>
                                        </p:tgtEl>
                                      </p:cBhvr>
                                    </p:animEffect>
                                    <p:anim calcmode="lin" valueType="num">
                                      <p:cBhvr>
                                        <p:cTn id="74" dur="1822" tmFilter="0,0; 0.14,0.36; 0.43,0.73; 0.71,0.91; 1.0,1.0">
                                          <p:stCondLst>
                                            <p:cond delay="0"/>
                                          </p:stCondLst>
                                        </p:cTn>
                                        <p:tgtEl>
                                          <p:spTgt spid="55">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5">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5">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5">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5">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5">
                                            <p:txEl>
                                              <p:pRg st="4" end="4"/>
                                            </p:txEl>
                                          </p:spTgt>
                                        </p:tgtEl>
                                      </p:cBhvr>
                                      <p:to x="100000" y="60000"/>
                                    </p:animScale>
                                    <p:animScale>
                                      <p:cBhvr>
                                        <p:cTn id="80" dur="166" decel="50000">
                                          <p:stCondLst>
                                            <p:cond delay="676"/>
                                          </p:stCondLst>
                                        </p:cTn>
                                        <p:tgtEl>
                                          <p:spTgt spid="55">
                                            <p:txEl>
                                              <p:pRg st="4" end="4"/>
                                            </p:txEl>
                                          </p:spTgt>
                                        </p:tgtEl>
                                      </p:cBhvr>
                                      <p:to x="100000" y="100000"/>
                                    </p:animScale>
                                    <p:animScale>
                                      <p:cBhvr>
                                        <p:cTn id="81" dur="26">
                                          <p:stCondLst>
                                            <p:cond delay="1312"/>
                                          </p:stCondLst>
                                        </p:cTn>
                                        <p:tgtEl>
                                          <p:spTgt spid="55">
                                            <p:txEl>
                                              <p:pRg st="4" end="4"/>
                                            </p:txEl>
                                          </p:spTgt>
                                        </p:tgtEl>
                                      </p:cBhvr>
                                      <p:to x="100000" y="80000"/>
                                    </p:animScale>
                                    <p:animScale>
                                      <p:cBhvr>
                                        <p:cTn id="82" dur="166" decel="50000">
                                          <p:stCondLst>
                                            <p:cond delay="1338"/>
                                          </p:stCondLst>
                                        </p:cTn>
                                        <p:tgtEl>
                                          <p:spTgt spid="55">
                                            <p:txEl>
                                              <p:pRg st="4" end="4"/>
                                            </p:txEl>
                                          </p:spTgt>
                                        </p:tgtEl>
                                      </p:cBhvr>
                                      <p:to x="100000" y="100000"/>
                                    </p:animScale>
                                    <p:animScale>
                                      <p:cBhvr>
                                        <p:cTn id="83" dur="26">
                                          <p:stCondLst>
                                            <p:cond delay="1642"/>
                                          </p:stCondLst>
                                        </p:cTn>
                                        <p:tgtEl>
                                          <p:spTgt spid="55">
                                            <p:txEl>
                                              <p:pRg st="4" end="4"/>
                                            </p:txEl>
                                          </p:spTgt>
                                        </p:tgtEl>
                                      </p:cBhvr>
                                      <p:to x="100000" y="90000"/>
                                    </p:animScale>
                                    <p:animScale>
                                      <p:cBhvr>
                                        <p:cTn id="84" dur="166" decel="50000">
                                          <p:stCondLst>
                                            <p:cond delay="1668"/>
                                          </p:stCondLst>
                                        </p:cTn>
                                        <p:tgtEl>
                                          <p:spTgt spid="55">
                                            <p:txEl>
                                              <p:pRg st="4" end="4"/>
                                            </p:txEl>
                                          </p:spTgt>
                                        </p:tgtEl>
                                      </p:cBhvr>
                                      <p:to x="100000" y="100000"/>
                                    </p:animScale>
                                    <p:animScale>
                                      <p:cBhvr>
                                        <p:cTn id="85" dur="26">
                                          <p:stCondLst>
                                            <p:cond delay="1808"/>
                                          </p:stCondLst>
                                        </p:cTn>
                                        <p:tgtEl>
                                          <p:spTgt spid="55">
                                            <p:txEl>
                                              <p:pRg st="4" end="4"/>
                                            </p:txEl>
                                          </p:spTgt>
                                        </p:tgtEl>
                                      </p:cBhvr>
                                      <p:to x="100000" y="95000"/>
                                    </p:animScale>
                                    <p:animScale>
                                      <p:cBhvr>
                                        <p:cTn id="86" dur="166" decel="50000">
                                          <p:stCondLst>
                                            <p:cond delay="1834"/>
                                          </p:stCondLst>
                                        </p:cTn>
                                        <p:tgtEl>
                                          <p:spTgt spid="55">
                                            <p:txEl>
                                              <p:pRg st="4" end="4"/>
                                            </p:txEl>
                                          </p:spTgt>
                                        </p:tgtEl>
                                      </p:cBhvr>
                                      <p:to x="100000" y="100000"/>
                                    </p:animScale>
                                  </p:childTnLst>
                                </p:cTn>
                              </p:par>
                            </p:childTnLst>
                          </p:cTn>
                        </p:par>
                        <p:par>
                          <p:cTn id="87" fill="hold">
                            <p:stCondLst>
                              <p:cond delay="15000"/>
                            </p:stCondLst>
                            <p:childTnLst>
                              <p:par>
                                <p:cTn id="88" presetID="26" presetClass="entr" presetSubtype="0" fill="hold" nodeType="afterEffect">
                                  <p:stCondLst>
                                    <p:cond delay="0"/>
                                  </p:stCondLst>
                                  <p:childTnLst>
                                    <p:set>
                                      <p:cBhvr>
                                        <p:cTn id="89" dur="1" fill="hold">
                                          <p:stCondLst>
                                            <p:cond delay="0"/>
                                          </p:stCondLst>
                                        </p:cTn>
                                        <p:tgtEl>
                                          <p:spTgt spid="55">
                                            <p:txEl>
                                              <p:pRg st="5" end="5"/>
                                            </p:txEl>
                                          </p:spTgt>
                                        </p:tgtEl>
                                        <p:attrNameLst>
                                          <p:attrName>style.visibility</p:attrName>
                                        </p:attrNameLst>
                                      </p:cBhvr>
                                      <p:to>
                                        <p:strVal val="visible"/>
                                      </p:to>
                                    </p:set>
                                    <p:animEffect transition="in" filter="wipe(down)">
                                      <p:cBhvr>
                                        <p:cTn id="90" dur="580">
                                          <p:stCondLst>
                                            <p:cond delay="0"/>
                                          </p:stCondLst>
                                        </p:cTn>
                                        <p:tgtEl>
                                          <p:spTgt spid="55">
                                            <p:txEl>
                                              <p:pRg st="5" end="5"/>
                                            </p:txEl>
                                          </p:spTgt>
                                        </p:tgtEl>
                                      </p:cBhvr>
                                    </p:animEffect>
                                    <p:anim calcmode="lin" valueType="num">
                                      <p:cBhvr>
                                        <p:cTn id="91" dur="1822" tmFilter="0,0; 0.14,0.36; 0.43,0.73; 0.71,0.91; 1.0,1.0">
                                          <p:stCondLst>
                                            <p:cond delay="0"/>
                                          </p:stCondLst>
                                        </p:cTn>
                                        <p:tgtEl>
                                          <p:spTgt spid="55">
                                            <p:txEl>
                                              <p:pRg st="5" end="5"/>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55">
                                            <p:txEl>
                                              <p:pRg st="5" end="5"/>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55">
                                            <p:txEl>
                                              <p:pRg st="5" end="5"/>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55">
                                            <p:txEl>
                                              <p:pRg st="5" end="5"/>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55">
                                            <p:txEl>
                                              <p:pRg st="5" end="5"/>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55">
                                            <p:txEl>
                                              <p:pRg st="5" end="5"/>
                                            </p:txEl>
                                          </p:spTgt>
                                        </p:tgtEl>
                                      </p:cBhvr>
                                      <p:to x="100000" y="60000"/>
                                    </p:animScale>
                                    <p:animScale>
                                      <p:cBhvr>
                                        <p:cTn id="97" dur="166" decel="50000">
                                          <p:stCondLst>
                                            <p:cond delay="676"/>
                                          </p:stCondLst>
                                        </p:cTn>
                                        <p:tgtEl>
                                          <p:spTgt spid="55">
                                            <p:txEl>
                                              <p:pRg st="5" end="5"/>
                                            </p:txEl>
                                          </p:spTgt>
                                        </p:tgtEl>
                                      </p:cBhvr>
                                      <p:to x="100000" y="100000"/>
                                    </p:animScale>
                                    <p:animScale>
                                      <p:cBhvr>
                                        <p:cTn id="98" dur="26">
                                          <p:stCondLst>
                                            <p:cond delay="1312"/>
                                          </p:stCondLst>
                                        </p:cTn>
                                        <p:tgtEl>
                                          <p:spTgt spid="55">
                                            <p:txEl>
                                              <p:pRg st="5" end="5"/>
                                            </p:txEl>
                                          </p:spTgt>
                                        </p:tgtEl>
                                      </p:cBhvr>
                                      <p:to x="100000" y="80000"/>
                                    </p:animScale>
                                    <p:animScale>
                                      <p:cBhvr>
                                        <p:cTn id="99" dur="166" decel="50000">
                                          <p:stCondLst>
                                            <p:cond delay="1338"/>
                                          </p:stCondLst>
                                        </p:cTn>
                                        <p:tgtEl>
                                          <p:spTgt spid="55">
                                            <p:txEl>
                                              <p:pRg st="5" end="5"/>
                                            </p:txEl>
                                          </p:spTgt>
                                        </p:tgtEl>
                                      </p:cBhvr>
                                      <p:to x="100000" y="100000"/>
                                    </p:animScale>
                                    <p:animScale>
                                      <p:cBhvr>
                                        <p:cTn id="100" dur="26">
                                          <p:stCondLst>
                                            <p:cond delay="1642"/>
                                          </p:stCondLst>
                                        </p:cTn>
                                        <p:tgtEl>
                                          <p:spTgt spid="55">
                                            <p:txEl>
                                              <p:pRg st="5" end="5"/>
                                            </p:txEl>
                                          </p:spTgt>
                                        </p:tgtEl>
                                      </p:cBhvr>
                                      <p:to x="100000" y="90000"/>
                                    </p:animScale>
                                    <p:animScale>
                                      <p:cBhvr>
                                        <p:cTn id="101" dur="166" decel="50000">
                                          <p:stCondLst>
                                            <p:cond delay="1668"/>
                                          </p:stCondLst>
                                        </p:cTn>
                                        <p:tgtEl>
                                          <p:spTgt spid="55">
                                            <p:txEl>
                                              <p:pRg st="5" end="5"/>
                                            </p:txEl>
                                          </p:spTgt>
                                        </p:tgtEl>
                                      </p:cBhvr>
                                      <p:to x="100000" y="100000"/>
                                    </p:animScale>
                                    <p:animScale>
                                      <p:cBhvr>
                                        <p:cTn id="102" dur="26">
                                          <p:stCondLst>
                                            <p:cond delay="1808"/>
                                          </p:stCondLst>
                                        </p:cTn>
                                        <p:tgtEl>
                                          <p:spTgt spid="55">
                                            <p:txEl>
                                              <p:pRg st="5" end="5"/>
                                            </p:txEl>
                                          </p:spTgt>
                                        </p:tgtEl>
                                      </p:cBhvr>
                                      <p:to x="100000" y="95000"/>
                                    </p:animScale>
                                    <p:animScale>
                                      <p:cBhvr>
                                        <p:cTn id="103" dur="166" decel="50000">
                                          <p:stCondLst>
                                            <p:cond delay="1834"/>
                                          </p:stCondLst>
                                        </p:cTn>
                                        <p:tgtEl>
                                          <p:spTgt spid="55">
                                            <p:txEl>
                                              <p:pRg st="5" end="5"/>
                                            </p:txEl>
                                          </p:spTgt>
                                        </p:tgtEl>
                                      </p:cBhvr>
                                      <p:to x="100000" y="100000"/>
                                    </p:animScale>
                                  </p:childTnLst>
                                </p:cTn>
                              </p:par>
                            </p:childTnLst>
                          </p:cTn>
                        </p:par>
                        <p:par>
                          <p:cTn id="104" fill="hold">
                            <p:stCondLst>
                              <p:cond delay="17000"/>
                            </p:stCondLst>
                            <p:childTnLst>
                              <p:par>
                                <p:cTn id="105" presetID="26" presetClass="entr" presetSubtype="0" fill="hold" nodeType="afterEffect">
                                  <p:stCondLst>
                                    <p:cond delay="0"/>
                                  </p:stCondLst>
                                  <p:childTnLst>
                                    <p:set>
                                      <p:cBhvr>
                                        <p:cTn id="106" dur="1" fill="hold">
                                          <p:stCondLst>
                                            <p:cond delay="0"/>
                                          </p:stCondLst>
                                        </p:cTn>
                                        <p:tgtEl>
                                          <p:spTgt spid="55">
                                            <p:txEl>
                                              <p:pRg st="6" end="6"/>
                                            </p:txEl>
                                          </p:spTgt>
                                        </p:tgtEl>
                                        <p:attrNameLst>
                                          <p:attrName>style.visibility</p:attrName>
                                        </p:attrNameLst>
                                      </p:cBhvr>
                                      <p:to>
                                        <p:strVal val="visible"/>
                                      </p:to>
                                    </p:set>
                                    <p:animEffect transition="in" filter="wipe(down)">
                                      <p:cBhvr>
                                        <p:cTn id="107" dur="580">
                                          <p:stCondLst>
                                            <p:cond delay="0"/>
                                          </p:stCondLst>
                                        </p:cTn>
                                        <p:tgtEl>
                                          <p:spTgt spid="55">
                                            <p:txEl>
                                              <p:pRg st="6" end="6"/>
                                            </p:txEl>
                                          </p:spTgt>
                                        </p:tgtEl>
                                      </p:cBhvr>
                                    </p:animEffect>
                                    <p:anim calcmode="lin" valueType="num">
                                      <p:cBhvr>
                                        <p:cTn id="108" dur="1822" tmFilter="0,0; 0.14,0.36; 0.43,0.73; 0.71,0.91; 1.0,1.0">
                                          <p:stCondLst>
                                            <p:cond delay="0"/>
                                          </p:stCondLst>
                                        </p:cTn>
                                        <p:tgtEl>
                                          <p:spTgt spid="55">
                                            <p:txEl>
                                              <p:pRg st="6" end="6"/>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5">
                                            <p:txEl>
                                              <p:pRg st="6" end="6"/>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5">
                                            <p:txEl>
                                              <p:pRg st="6" end="6"/>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5">
                                            <p:txEl>
                                              <p:pRg st="6" end="6"/>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5">
                                            <p:txEl>
                                              <p:pRg st="6" end="6"/>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55">
                                            <p:txEl>
                                              <p:pRg st="6" end="6"/>
                                            </p:txEl>
                                          </p:spTgt>
                                        </p:tgtEl>
                                      </p:cBhvr>
                                      <p:to x="100000" y="60000"/>
                                    </p:animScale>
                                    <p:animScale>
                                      <p:cBhvr>
                                        <p:cTn id="114" dur="166" decel="50000">
                                          <p:stCondLst>
                                            <p:cond delay="676"/>
                                          </p:stCondLst>
                                        </p:cTn>
                                        <p:tgtEl>
                                          <p:spTgt spid="55">
                                            <p:txEl>
                                              <p:pRg st="6" end="6"/>
                                            </p:txEl>
                                          </p:spTgt>
                                        </p:tgtEl>
                                      </p:cBhvr>
                                      <p:to x="100000" y="100000"/>
                                    </p:animScale>
                                    <p:animScale>
                                      <p:cBhvr>
                                        <p:cTn id="115" dur="26">
                                          <p:stCondLst>
                                            <p:cond delay="1312"/>
                                          </p:stCondLst>
                                        </p:cTn>
                                        <p:tgtEl>
                                          <p:spTgt spid="55">
                                            <p:txEl>
                                              <p:pRg st="6" end="6"/>
                                            </p:txEl>
                                          </p:spTgt>
                                        </p:tgtEl>
                                      </p:cBhvr>
                                      <p:to x="100000" y="80000"/>
                                    </p:animScale>
                                    <p:animScale>
                                      <p:cBhvr>
                                        <p:cTn id="116" dur="166" decel="50000">
                                          <p:stCondLst>
                                            <p:cond delay="1338"/>
                                          </p:stCondLst>
                                        </p:cTn>
                                        <p:tgtEl>
                                          <p:spTgt spid="55">
                                            <p:txEl>
                                              <p:pRg st="6" end="6"/>
                                            </p:txEl>
                                          </p:spTgt>
                                        </p:tgtEl>
                                      </p:cBhvr>
                                      <p:to x="100000" y="100000"/>
                                    </p:animScale>
                                    <p:animScale>
                                      <p:cBhvr>
                                        <p:cTn id="117" dur="26">
                                          <p:stCondLst>
                                            <p:cond delay="1642"/>
                                          </p:stCondLst>
                                        </p:cTn>
                                        <p:tgtEl>
                                          <p:spTgt spid="55">
                                            <p:txEl>
                                              <p:pRg st="6" end="6"/>
                                            </p:txEl>
                                          </p:spTgt>
                                        </p:tgtEl>
                                      </p:cBhvr>
                                      <p:to x="100000" y="90000"/>
                                    </p:animScale>
                                    <p:animScale>
                                      <p:cBhvr>
                                        <p:cTn id="118" dur="166" decel="50000">
                                          <p:stCondLst>
                                            <p:cond delay="1668"/>
                                          </p:stCondLst>
                                        </p:cTn>
                                        <p:tgtEl>
                                          <p:spTgt spid="55">
                                            <p:txEl>
                                              <p:pRg st="6" end="6"/>
                                            </p:txEl>
                                          </p:spTgt>
                                        </p:tgtEl>
                                      </p:cBhvr>
                                      <p:to x="100000" y="100000"/>
                                    </p:animScale>
                                    <p:animScale>
                                      <p:cBhvr>
                                        <p:cTn id="119" dur="26">
                                          <p:stCondLst>
                                            <p:cond delay="1808"/>
                                          </p:stCondLst>
                                        </p:cTn>
                                        <p:tgtEl>
                                          <p:spTgt spid="55">
                                            <p:txEl>
                                              <p:pRg st="6" end="6"/>
                                            </p:txEl>
                                          </p:spTgt>
                                        </p:tgtEl>
                                      </p:cBhvr>
                                      <p:to x="100000" y="95000"/>
                                    </p:animScale>
                                    <p:animScale>
                                      <p:cBhvr>
                                        <p:cTn id="120" dur="166" decel="50000">
                                          <p:stCondLst>
                                            <p:cond delay="1834"/>
                                          </p:stCondLst>
                                        </p:cTn>
                                        <p:tgtEl>
                                          <p:spTgt spid="55">
                                            <p:txEl>
                                              <p:pRg st="6" end="6"/>
                                            </p:txEl>
                                          </p:spTgt>
                                        </p:tgtEl>
                                      </p:cBhvr>
                                      <p:to x="100000" y="100000"/>
                                    </p:animScale>
                                  </p:childTnLst>
                                </p:cTn>
                              </p:par>
                            </p:childTnLst>
                          </p:cTn>
                        </p:par>
                        <p:par>
                          <p:cTn id="121" fill="hold">
                            <p:stCondLst>
                              <p:cond delay="19000"/>
                            </p:stCondLst>
                            <p:childTnLst>
                              <p:par>
                                <p:cTn id="122" presetID="26" presetClass="entr" presetSubtype="0" fill="hold" nodeType="afterEffect">
                                  <p:stCondLst>
                                    <p:cond delay="0"/>
                                  </p:stCondLst>
                                  <p:childTnLst>
                                    <p:set>
                                      <p:cBhvr>
                                        <p:cTn id="123" dur="1" fill="hold">
                                          <p:stCondLst>
                                            <p:cond delay="0"/>
                                          </p:stCondLst>
                                        </p:cTn>
                                        <p:tgtEl>
                                          <p:spTgt spid="55">
                                            <p:txEl>
                                              <p:pRg st="7" end="7"/>
                                            </p:txEl>
                                          </p:spTgt>
                                        </p:tgtEl>
                                        <p:attrNameLst>
                                          <p:attrName>style.visibility</p:attrName>
                                        </p:attrNameLst>
                                      </p:cBhvr>
                                      <p:to>
                                        <p:strVal val="visible"/>
                                      </p:to>
                                    </p:set>
                                    <p:animEffect transition="in" filter="wipe(down)">
                                      <p:cBhvr>
                                        <p:cTn id="124" dur="580">
                                          <p:stCondLst>
                                            <p:cond delay="0"/>
                                          </p:stCondLst>
                                        </p:cTn>
                                        <p:tgtEl>
                                          <p:spTgt spid="55">
                                            <p:txEl>
                                              <p:pRg st="7" end="7"/>
                                            </p:txEl>
                                          </p:spTgt>
                                        </p:tgtEl>
                                      </p:cBhvr>
                                    </p:animEffect>
                                    <p:anim calcmode="lin" valueType="num">
                                      <p:cBhvr>
                                        <p:cTn id="125" dur="1822" tmFilter="0,0; 0.14,0.36; 0.43,0.73; 0.71,0.91; 1.0,1.0">
                                          <p:stCondLst>
                                            <p:cond delay="0"/>
                                          </p:stCondLst>
                                        </p:cTn>
                                        <p:tgtEl>
                                          <p:spTgt spid="55">
                                            <p:txEl>
                                              <p:pRg st="7" end="7"/>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55">
                                            <p:txEl>
                                              <p:pRg st="7" end="7"/>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55">
                                            <p:txEl>
                                              <p:pRg st="7" end="7"/>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55">
                                            <p:txEl>
                                              <p:pRg st="7" end="7"/>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55">
                                            <p:txEl>
                                              <p:pRg st="7" end="7"/>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55">
                                            <p:txEl>
                                              <p:pRg st="7" end="7"/>
                                            </p:txEl>
                                          </p:spTgt>
                                        </p:tgtEl>
                                      </p:cBhvr>
                                      <p:to x="100000" y="60000"/>
                                    </p:animScale>
                                    <p:animScale>
                                      <p:cBhvr>
                                        <p:cTn id="131" dur="166" decel="50000">
                                          <p:stCondLst>
                                            <p:cond delay="676"/>
                                          </p:stCondLst>
                                        </p:cTn>
                                        <p:tgtEl>
                                          <p:spTgt spid="55">
                                            <p:txEl>
                                              <p:pRg st="7" end="7"/>
                                            </p:txEl>
                                          </p:spTgt>
                                        </p:tgtEl>
                                      </p:cBhvr>
                                      <p:to x="100000" y="100000"/>
                                    </p:animScale>
                                    <p:animScale>
                                      <p:cBhvr>
                                        <p:cTn id="132" dur="26">
                                          <p:stCondLst>
                                            <p:cond delay="1312"/>
                                          </p:stCondLst>
                                        </p:cTn>
                                        <p:tgtEl>
                                          <p:spTgt spid="55">
                                            <p:txEl>
                                              <p:pRg st="7" end="7"/>
                                            </p:txEl>
                                          </p:spTgt>
                                        </p:tgtEl>
                                      </p:cBhvr>
                                      <p:to x="100000" y="80000"/>
                                    </p:animScale>
                                    <p:animScale>
                                      <p:cBhvr>
                                        <p:cTn id="133" dur="166" decel="50000">
                                          <p:stCondLst>
                                            <p:cond delay="1338"/>
                                          </p:stCondLst>
                                        </p:cTn>
                                        <p:tgtEl>
                                          <p:spTgt spid="55">
                                            <p:txEl>
                                              <p:pRg st="7" end="7"/>
                                            </p:txEl>
                                          </p:spTgt>
                                        </p:tgtEl>
                                      </p:cBhvr>
                                      <p:to x="100000" y="100000"/>
                                    </p:animScale>
                                    <p:animScale>
                                      <p:cBhvr>
                                        <p:cTn id="134" dur="26">
                                          <p:stCondLst>
                                            <p:cond delay="1642"/>
                                          </p:stCondLst>
                                        </p:cTn>
                                        <p:tgtEl>
                                          <p:spTgt spid="55">
                                            <p:txEl>
                                              <p:pRg st="7" end="7"/>
                                            </p:txEl>
                                          </p:spTgt>
                                        </p:tgtEl>
                                      </p:cBhvr>
                                      <p:to x="100000" y="90000"/>
                                    </p:animScale>
                                    <p:animScale>
                                      <p:cBhvr>
                                        <p:cTn id="135" dur="166" decel="50000">
                                          <p:stCondLst>
                                            <p:cond delay="1668"/>
                                          </p:stCondLst>
                                        </p:cTn>
                                        <p:tgtEl>
                                          <p:spTgt spid="55">
                                            <p:txEl>
                                              <p:pRg st="7" end="7"/>
                                            </p:txEl>
                                          </p:spTgt>
                                        </p:tgtEl>
                                      </p:cBhvr>
                                      <p:to x="100000" y="100000"/>
                                    </p:animScale>
                                    <p:animScale>
                                      <p:cBhvr>
                                        <p:cTn id="136" dur="26">
                                          <p:stCondLst>
                                            <p:cond delay="1808"/>
                                          </p:stCondLst>
                                        </p:cTn>
                                        <p:tgtEl>
                                          <p:spTgt spid="55">
                                            <p:txEl>
                                              <p:pRg st="7" end="7"/>
                                            </p:txEl>
                                          </p:spTgt>
                                        </p:tgtEl>
                                      </p:cBhvr>
                                      <p:to x="100000" y="95000"/>
                                    </p:animScale>
                                    <p:animScale>
                                      <p:cBhvr>
                                        <p:cTn id="137" dur="166" decel="50000">
                                          <p:stCondLst>
                                            <p:cond delay="1834"/>
                                          </p:stCondLst>
                                        </p:cTn>
                                        <p:tgtEl>
                                          <p:spTgt spid="55">
                                            <p:txEl>
                                              <p:pRg st="7" end="7"/>
                                            </p:txEl>
                                          </p:spTgt>
                                        </p:tgtEl>
                                      </p:cBhvr>
                                      <p:to x="100000" y="100000"/>
                                    </p:animScale>
                                  </p:childTnLst>
                                </p:cTn>
                              </p:par>
                            </p:childTnLst>
                          </p:cTn>
                        </p:par>
                        <p:par>
                          <p:cTn id="138" fill="hold">
                            <p:stCondLst>
                              <p:cond delay="21000"/>
                            </p:stCondLst>
                            <p:childTnLst>
                              <p:par>
                                <p:cTn id="139" presetID="26" presetClass="entr" presetSubtype="0" fill="hold" nodeType="afterEffect">
                                  <p:stCondLst>
                                    <p:cond delay="0"/>
                                  </p:stCondLst>
                                  <p:childTnLst>
                                    <p:set>
                                      <p:cBhvr>
                                        <p:cTn id="140" dur="1" fill="hold">
                                          <p:stCondLst>
                                            <p:cond delay="0"/>
                                          </p:stCondLst>
                                        </p:cTn>
                                        <p:tgtEl>
                                          <p:spTgt spid="55">
                                            <p:txEl>
                                              <p:pRg st="8" end="8"/>
                                            </p:txEl>
                                          </p:spTgt>
                                        </p:tgtEl>
                                        <p:attrNameLst>
                                          <p:attrName>style.visibility</p:attrName>
                                        </p:attrNameLst>
                                      </p:cBhvr>
                                      <p:to>
                                        <p:strVal val="visible"/>
                                      </p:to>
                                    </p:set>
                                    <p:animEffect transition="in" filter="wipe(down)">
                                      <p:cBhvr>
                                        <p:cTn id="141" dur="580">
                                          <p:stCondLst>
                                            <p:cond delay="0"/>
                                          </p:stCondLst>
                                        </p:cTn>
                                        <p:tgtEl>
                                          <p:spTgt spid="55">
                                            <p:txEl>
                                              <p:pRg st="8" end="8"/>
                                            </p:txEl>
                                          </p:spTgt>
                                        </p:tgtEl>
                                      </p:cBhvr>
                                    </p:animEffect>
                                    <p:anim calcmode="lin" valueType="num">
                                      <p:cBhvr>
                                        <p:cTn id="142" dur="1822" tmFilter="0,0; 0.14,0.36; 0.43,0.73; 0.71,0.91; 1.0,1.0">
                                          <p:stCondLst>
                                            <p:cond delay="0"/>
                                          </p:stCondLst>
                                        </p:cTn>
                                        <p:tgtEl>
                                          <p:spTgt spid="55">
                                            <p:txEl>
                                              <p:pRg st="8" end="8"/>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55">
                                            <p:txEl>
                                              <p:pRg st="8" end="8"/>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55">
                                            <p:txEl>
                                              <p:pRg st="8" end="8"/>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55">
                                            <p:txEl>
                                              <p:pRg st="8" end="8"/>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55">
                                            <p:txEl>
                                              <p:pRg st="8" end="8"/>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55">
                                            <p:txEl>
                                              <p:pRg st="8" end="8"/>
                                            </p:txEl>
                                          </p:spTgt>
                                        </p:tgtEl>
                                      </p:cBhvr>
                                      <p:to x="100000" y="60000"/>
                                    </p:animScale>
                                    <p:animScale>
                                      <p:cBhvr>
                                        <p:cTn id="148" dur="166" decel="50000">
                                          <p:stCondLst>
                                            <p:cond delay="676"/>
                                          </p:stCondLst>
                                        </p:cTn>
                                        <p:tgtEl>
                                          <p:spTgt spid="55">
                                            <p:txEl>
                                              <p:pRg st="8" end="8"/>
                                            </p:txEl>
                                          </p:spTgt>
                                        </p:tgtEl>
                                      </p:cBhvr>
                                      <p:to x="100000" y="100000"/>
                                    </p:animScale>
                                    <p:animScale>
                                      <p:cBhvr>
                                        <p:cTn id="149" dur="26">
                                          <p:stCondLst>
                                            <p:cond delay="1312"/>
                                          </p:stCondLst>
                                        </p:cTn>
                                        <p:tgtEl>
                                          <p:spTgt spid="55">
                                            <p:txEl>
                                              <p:pRg st="8" end="8"/>
                                            </p:txEl>
                                          </p:spTgt>
                                        </p:tgtEl>
                                      </p:cBhvr>
                                      <p:to x="100000" y="80000"/>
                                    </p:animScale>
                                    <p:animScale>
                                      <p:cBhvr>
                                        <p:cTn id="150" dur="166" decel="50000">
                                          <p:stCondLst>
                                            <p:cond delay="1338"/>
                                          </p:stCondLst>
                                        </p:cTn>
                                        <p:tgtEl>
                                          <p:spTgt spid="55">
                                            <p:txEl>
                                              <p:pRg st="8" end="8"/>
                                            </p:txEl>
                                          </p:spTgt>
                                        </p:tgtEl>
                                      </p:cBhvr>
                                      <p:to x="100000" y="100000"/>
                                    </p:animScale>
                                    <p:animScale>
                                      <p:cBhvr>
                                        <p:cTn id="151" dur="26">
                                          <p:stCondLst>
                                            <p:cond delay="1642"/>
                                          </p:stCondLst>
                                        </p:cTn>
                                        <p:tgtEl>
                                          <p:spTgt spid="55">
                                            <p:txEl>
                                              <p:pRg st="8" end="8"/>
                                            </p:txEl>
                                          </p:spTgt>
                                        </p:tgtEl>
                                      </p:cBhvr>
                                      <p:to x="100000" y="90000"/>
                                    </p:animScale>
                                    <p:animScale>
                                      <p:cBhvr>
                                        <p:cTn id="152" dur="166" decel="50000">
                                          <p:stCondLst>
                                            <p:cond delay="1668"/>
                                          </p:stCondLst>
                                        </p:cTn>
                                        <p:tgtEl>
                                          <p:spTgt spid="55">
                                            <p:txEl>
                                              <p:pRg st="8" end="8"/>
                                            </p:txEl>
                                          </p:spTgt>
                                        </p:tgtEl>
                                      </p:cBhvr>
                                      <p:to x="100000" y="100000"/>
                                    </p:animScale>
                                    <p:animScale>
                                      <p:cBhvr>
                                        <p:cTn id="153" dur="26">
                                          <p:stCondLst>
                                            <p:cond delay="1808"/>
                                          </p:stCondLst>
                                        </p:cTn>
                                        <p:tgtEl>
                                          <p:spTgt spid="55">
                                            <p:txEl>
                                              <p:pRg st="8" end="8"/>
                                            </p:txEl>
                                          </p:spTgt>
                                        </p:tgtEl>
                                      </p:cBhvr>
                                      <p:to x="100000" y="95000"/>
                                    </p:animScale>
                                    <p:animScale>
                                      <p:cBhvr>
                                        <p:cTn id="154" dur="166" decel="50000">
                                          <p:stCondLst>
                                            <p:cond delay="1834"/>
                                          </p:stCondLst>
                                        </p:cTn>
                                        <p:tgtEl>
                                          <p:spTgt spid="55">
                                            <p:txEl>
                                              <p:pRg st="8" end="8"/>
                                            </p:txEl>
                                          </p:spTgt>
                                        </p:tgtEl>
                                      </p:cBhvr>
                                      <p:to x="100000" y="100000"/>
                                    </p:animScale>
                                  </p:childTnLst>
                                </p:cTn>
                              </p:par>
                            </p:childTnLst>
                          </p:cTn>
                        </p:par>
                        <p:par>
                          <p:cTn id="155" fill="hold">
                            <p:stCondLst>
                              <p:cond delay="23000"/>
                            </p:stCondLst>
                            <p:childTnLst>
                              <p:par>
                                <p:cTn id="156" presetID="26" presetClass="entr" presetSubtype="0" fill="hold" nodeType="afterEffect">
                                  <p:stCondLst>
                                    <p:cond delay="0"/>
                                  </p:stCondLst>
                                  <p:childTnLst>
                                    <p:set>
                                      <p:cBhvr>
                                        <p:cTn id="157" dur="1" fill="hold">
                                          <p:stCondLst>
                                            <p:cond delay="0"/>
                                          </p:stCondLst>
                                        </p:cTn>
                                        <p:tgtEl>
                                          <p:spTgt spid="55">
                                            <p:txEl>
                                              <p:pRg st="9" end="9"/>
                                            </p:txEl>
                                          </p:spTgt>
                                        </p:tgtEl>
                                        <p:attrNameLst>
                                          <p:attrName>style.visibility</p:attrName>
                                        </p:attrNameLst>
                                      </p:cBhvr>
                                      <p:to>
                                        <p:strVal val="visible"/>
                                      </p:to>
                                    </p:set>
                                    <p:animEffect transition="in" filter="wipe(down)">
                                      <p:cBhvr>
                                        <p:cTn id="158" dur="580">
                                          <p:stCondLst>
                                            <p:cond delay="0"/>
                                          </p:stCondLst>
                                        </p:cTn>
                                        <p:tgtEl>
                                          <p:spTgt spid="55">
                                            <p:txEl>
                                              <p:pRg st="9" end="9"/>
                                            </p:txEl>
                                          </p:spTgt>
                                        </p:tgtEl>
                                      </p:cBhvr>
                                    </p:animEffect>
                                    <p:anim calcmode="lin" valueType="num">
                                      <p:cBhvr>
                                        <p:cTn id="159" dur="1822" tmFilter="0,0; 0.14,0.36; 0.43,0.73; 0.71,0.91; 1.0,1.0">
                                          <p:stCondLst>
                                            <p:cond delay="0"/>
                                          </p:stCondLst>
                                        </p:cTn>
                                        <p:tgtEl>
                                          <p:spTgt spid="55">
                                            <p:txEl>
                                              <p:pRg st="9" end="9"/>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55">
                                            <p:txEl>
                                              <p:pRg st="9" end="9"/>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55">
                                            <p:txEl>
                                              <p:pRg st="9" end="9"/>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55">
                                            <p:txEl>
                                              <p:pRg st="9" end="9"/>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55">
                                            <p:txEl>
                                              <p:pRg st="9" end="9"/>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55">
                                            <p:txEl>
                                              <p:pRg st="9" end="9"/>
                                            </p:txEl>
                                          </p:spTgt>
                                        </p:tgtEl>
                                      </p:cBhvr>
                                      <p:to x="100000" y="60000"/>
                                    </p:animScale>
                                    <p:animScale>
                                      <p:cBhvr>
                                        <p:cTn id="165" dur="166" decel="50000">
                                          <p:stCondLst>
                                            <p:cond delay="676"/>
                                          </p:stCondLst>
                                        </p:cTn>
                                        <p:tgtEl>
                                          <p:spTgt spid="55">
                                            <p:txEl>
                                              <p:pRg st="9" end="9"/>
                                            </p:txEl>
                                          </p:spTgt>
                                        </p:tgtEl>
                                      </p:cBhvr>
                                      <p:to x="100000" y="100000"/>
                                    </p:animScale>
                                    <p:animScale>
                                      <p:cBhvr>
                                        <p:cTn id="166" dur="26">
                                          <p:stCondLst>
                                            <p:cond delay="1312"/>
                                          </p:stCondLst>
                                        </p:cTn>
                                        <p:tgtEl>
                                          <p:spTgt spid="55">
                                            <p:txEl>
                                              <p:pRg st="9" end="9"/>
                                            </p:txEl>
                                          </p:spTgt>
                                        </p:tgtEl>
                                      </p:cBhvr>
                                      <p:to x="100000" y="80000"/>
                                    </p:animScale>
                                    <p:animScale>
                                      <p:cBhvr>
                                        <p:cTn id="167" dur="166" decel="50000">
                                          <p:stCondLst>
                                            <p:cond delay="1338"/>
                                          </p:stCondLst>
                                        </p:cTn>
                                        <p:tgtEl>
                                          <p:spTgt spid="55">
                                            <p:txEl>
                                              <p:pRg st="9" end="9"/>
                                            </p:txEl>
                                          </p:spTgt>
                                        </p:tgtEl>
                                      </p:cBhvr>
                                      <p:to x="100000" y="100000"/>
                                    </p:animScale>
                                    <p:animScale>
                                      <p:cBhvr>
                                        <p:cTn id="168" dur="26">
                                          <p:stCondLst>
                                            <p:cond delay="1642"/>
                                          </p:stCondLst>
                                        </p:cTn>
                                        <p:tgtEl>
                                          <p:spTgt spid="55">
                                            <p:txEl>
                                              <p:pRg st="9" end="9"/>
                                            </p:txEl>
                                          </p:spTgt>
                                        </p:tgtEl>
                                      </p:cBhvr>
                                      <p:to x="100000" y="90000"/>
                                    </p:animScale>
                                    <p:animScale>
                                      <p:cBhvr>
                                        <p:cTn id="169" dur="166" decel="50000">
                                          <p:stCondLst>
                                            <p:cond delay="1668"/>
                                          </p:stCondLst>
                                        </p:cTn>
                                        <p:tgtEl>
                                          <p:spTgt spid="55">
                                            <p:txEl>
                                              <p:pRg st="9" end="9"/>
                                            </p:txEl>
                                          </p:spTgt>
                                        </p:tgtEl>
                                      </p:cBhvr>
                                      <p:to x="100000" y="100000"/>
                                    </p:animScale>
                                    <p:animScale>
                                      <p:cBhvr>
                                        <p:cTn id="170" dur="26">
                                          <p:stCondLst>
                                            <p:cond delay="1808"/>
                                          </p:stCondLst>
                                        </p:cTn>
                                        <p:tgtEl>
                                          <p:spTgt spid="55">
                                            <p:txEl>
                                              <p:pRg st="9" end="9"/>
                                            </p:txEl>
                                          </p:spTgt>
                                        </p:tgtEl>
                                      </p:cBhvr>
                                      <p:to x="100000" y="95000"/>
                                    </p:animScale>
                                    <p:animScale>
                                      <p:cBhvr>
                                        <p:cTn id="171" dur="166" decel="50000">
                                          <p:stCondLst>
                                            <p:cond delay="1834"/>
                                          </p:stCondLst>
                                        </p:cTn>
                                        <p:tgtEl>
                                          <p:spTgt spid="55">
                                            <p:txEl>
                                              <p:pRg st="9" end="9"/>
                                            </p:txEl>
                                          </p:spTgt>
                                        </p:tgtEl>
                                      </p:cBhvr>
                                      <p:to x="100000" y="100000"/>
                                    </p:animScale>
                                  </p:childTnLst>
                                </p:cTn>
                              </p:par>
                            </p:childTnLst>
                          </p:cTn>
                        </p:par>
                        <p:par>
                          <p:cTn id="172" fill="hold">
                            <p:stCondLst>
                              <p:cond delay="25000"/>
                            </p:stCondLst>
                            <p:childTnLst>
                              <p:par>
                                <p:cTn id="173" presetID="26" presetClass="entr" presetSubtype="0" fill="hold" nodeType="afterEffect">
                                  <p:stCondLst>
                                    <p:cond delay="0"/>
                                  </p:stCondLst>
                                  <p:childTnLst>
                                    <p:set>
                                      <p:cBhvr>
                                        <p:cTn id="174" dur="1" fill="hold">
                                          <p:stCondLst>
                                            <p:cond delay="0"/>
                                          </p:stCondLst>
                                        </p:cTn>
                                        <p:tgtEl>
                                          <p:spTgt spid="55">
                                            <p:txEl>
                                              <p:pRg st="10" end="10"/>
                                            </p:txEl>
                                          </p:spTgt>
                                        </p:tgtEl>
                                        <p:attrNameLst>
                                          <p:attrName>style.visibility</p:attrName>
                                        </p:attrNameLst>
                                      </p:cBhvr>
                                      <p:to>
                                        <p:strVal val="visible"/>
                                      </p:to>
                                    </p:set>
                                    <p:animEffect transition="in" filter="wipe(down)">
                                      <p:cBhvr>
                                        <p:cTn id="175" dur="580">
                                          <p:stCondLst>
                                            <p:cond delay="0"/>
                                          </p:stCondLst>
                                        </p:cTn>
                                        <p:tgtEl>
                                          <p:spTgt spid="55">
                                            <p:txEl>
                                              <p:pRg st="10" end="10"/>
                                            </p:txEl>
                                          </p:spTgt>
                                        </p:tgtEl>
                                      </p:cBhvr>
                                    </p:animEffect>
                                    <p:anim calcmode="lin" valueType="num">
                                      <p:cBhvr>
                                        <p:cTn id="176" dur="1822" tmFilter="0,0; 0.14,0.36; 0.43,0.73; 0.71,0.91; 1.0,1.0">
                                          <p:stCondLst>
                                            <p:cond delay="0"/>
                                          </p:stCondLst>
                                        </p:cTn>
                                        <p:tgtEl>
                                          <p:spTgt spid="55">
                                            <p:txEl>
                                              <p:pRg st="10" end="10"/>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55">
                                            <p:txEl>
                                              <p:pRg st="10" end="10"/>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55">
                                            <p:txEl>
                                              <p:pRg st="10" end="10"/>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55">
                                            <p:txEl>
                                              <p:pRg st="10" end="10"/>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55">
                                            <p:txEl>
                                              <p:pRg st="10" end="10"/>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55">
                                            <p:txEl>
                                              <p:pRg st="10" end="10"/>
                                            </p:txEl>
                                          </p:spTgt>
                                        </p:tgtEl>
                                      </p:cBhvr>
                                      <p:to x="100000" y="60000"/>
                                    </p:animScale>
                                    <p:animScale>
                                      <p:cBhvr>
                                        <p:cTn id="182" dur="166" decel="50000">
                                          <p:stCondLst>
                                            <p:cond delay="676"/>
                                          </p:stCondLst>
                                        </p:cTn>
                                        <p:tgtEl>
                                          <p:spTgt spid="55">
                                            <p:txEl>
                                              <p:pRg st="10" end="10"/>
                                            </p:txEl>
                                          </p:spTgt>
                                        </p:tgtEl>
                                      </p:cBhvr>
                                      <p:to x="100000" y="100000"/>
                                    </p:animScale>
                                    <p:animScale>
                                      <p:cBhvr>
                                        <p:cTn id="183" dur="26">
                                          <p:stCondLst>
                                            <p:cond delay="1312"/>
                                          </p:stCondLst>
                                        </p:cTn>
                                        <p:tgtEl>
                                          <p:spTgt spid="55">
                                            <p:txEl>
                                              <p:pRg st="10" end="10"/>
                                            </p:txEl>
                                          </p:spTgt>
                                        </p:tgtEl>
                                      </p:cBhvr>
                                      <p:to x="100000" y="80000"/>
                                    </p:animScale>
                                    <p:animScale>
                                      <p:cBhvr>
                                        <p:cTn id="184" dur="166" decel="50000">
                                          <p:stCondLst>
                                            <p:cond delay="1338"/>
                                          </p:stCondLst>
                                        </p:cTn>
                                        <p:tgtEl>
                                          <p:spTgt spid="55">
                                            <p:txEl>
                                              <p:pRg st="10" end="10"/>
                                            </p:txEl>
                                          </p:spTgt>
                                        </p:tgtEl>
                                      </p:cBhvr>
                                      <p:to x="100000" y="100000"/>
                                    </p:animScale>
                                    <p:animScale>
                                      <p:cBhvr>
                                        <p:cTn id="185" dur="26">
                                          <p:stCondLst>
                                            <p:cond delay="1642"/>
                                          </p:stCondLst>
                                        </p:cTn>
                                        <p:tgtEl>
                                          <p:spTgt spid="55">
                                            <p:txEl>
                                              <p:pRg st="10" end="10"/>
                                            </p:txEl>
                                          </p:spTgt>
                                        </p:tgtEl>
                                      </p:cBhvr>
                                      <p:to x="100000" y="90000"/>
                                    </p:animScale>
                                    <p:animScale>
                                      <p:cBhvr>
                                        <p:cTn id="186" dur="166" decel="50000">
                                          <p:stCondLst>
                                            <p:cond delay="1668"/>
                                          </p:stCondLst>
                                        </p:cTn>
                                        <p:tgtEl>
                                          <p:spTgt spid="55">
                                            <p:txEl>
                                              <p:pRg st="10" end="10"/>
                                            </p:txEl>
                                          </p:spTgt>
                                        </p:tgtEl>
                                      </p:cBhvr>
                                      <p:to x="100000" y="100000"/>
                                    </p:animScale>
                                    <p:animScale>
                                      <p:cBhvr>
                                        <p:cTn id="187" dur="26">
                                          <p:stCondLst>
                                            <p:cond delay="1808"/>
                                          </p:stCondLst>
                                        </p:cTn>
                                        <p:tgtEl>
                                          <p:spTgt spid="55">
                                            <p:txEl>
                                              <p:pRg st="10" end="10"/>
                                            </p:txEl>
                                          </p:spTgt>
                                        </p:tgtEl>
                                      </p:cBhvr>
                                      <p:to x="100000" y="95000"/>
                                    </p:animScale>
                                    <p:animScale>
                                      <p:cBhvr>
                                        <p:cTn id="188" dur="166" decel="50000">
                                          <p:stCondLst>
                                            <p:cond delay="1834"/>
                                          </p:stCondLst>
                                        </p:cTn>
                                        <p:tgtEl>
                                          <p:spTgt spid="55">
                                            <p:txEl>
                                              <p:pRg st="10" end="10"/>
                                            </p:txEl>
                                          </p:spTgt>
                                        </p:tgtEl>
                                      </p:cBhvr>
                                      <p:to x="100000" y="100000"/>
                                    </p:animScale>
                                  </p:childTnLst>
                                </p:cTn>
                              </p:par>
                            </p:childTnLst>
                          </p:cTn>
                        </p:par>
                        <p:par>
                          <p:cTn id="189" fill="hold">
                            <p:stCondLst>
                              <p:cond delay="27000"/>
                            </p:stCondLst>
                            <p:childTnLst>
                              <p:par>
                                <p:cTn id="190" presetID="26" presetClass="entr" presetSubtype="0" fill="hold" nodeType="afterEffect">
                                  <p:stCondLst>
                                    <p:cond delay="0"/>
                                  </p:stCondLst>
                                  <p:childTnLst>
                                    <p:set>
                                      <p:cBhvr>
                                        <p:cTn id="191" dur="1" fill="hold">
                                          <p:stCondLst>
                                            <p:cond delay="0"/>
                                          </p:stCondLst>
                                        </p:cTn>
                                        <p:tgtEl>
                                          <p:spTgt spid="55">
                                            <p:txEl>
                                              <p:pRg st="11" end="11"/>
                                            </p:txEl>
                                          </p:spTgt>
                                        </p:tgtEl>
                                        <p:attrNameLst>
                                          <p:attrName>style.visibility</p:attrName>
                                        </p:attrNameLst>
                                      </p:cBhvr>
                                      <p:to>
                                        <p:strVal val="visible"/>
                                      </p:to>
                                    </p:set>
                                    <p:animEffect transition="in" filter="wipe(down)">
                                      <p:cBhvr>
                                        <p:cTn id="192" dur="580">
                                          <p:stCondLst>
                                            <p:cond delay="0"/>
                                          </p:stCondLst>
                                        </p:cTn>
                                        <p:tgtEl>
                                          <p:spTgt spid="55">
                                            <p:txEl>
                                              <p:pRg st="11" end="11"/>
                                            </p:txEl>
                                          </p:spTgt>
                                        </p:tgtEl>
                                      </p:cBhvr>
                                    </p:animEffect>
                                    <p:anim calcmode="lin" valueType="num">
                                      <p:cBhvr>
                                        <p:cTn id="193" dur="1822" tmFilter="0,0; 0.14,0.36; 0.43,0.73; 0.71,0.91; 1.0,1.0">
                                          <p:stCondLst>
                                            <p:cond delay="0"/>
                                          </p:stCondLst>
                                        </p:cTn>
                                        <p:tgtEl>
                                          <p:spTgt spid="55">
                                            <p:txEl>
                                              <p:pRg st="11" end="11"/>
                                            </p:txEl>
                                          </p:spTgt>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55">
                                            <p:txEl>
                                              <p:pRg st="11" end="11"/>
                                            </p:txEl>
                                          </p:spTgt>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55">
                                            <p:txEl>
                                              <p:pRg st="11" end="11"/>
                                            </p:txEl>
                                          </p:spTgt>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55">
                                            <p:txEl>
                                              <p:pRg st="11" end="11"/>
                                            </p:txEl>
                                          </p:spTgt>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55">
                                            <p:txEl>
                                              <p:pRg st="11" end="11"/>
                                            </p:txEl>
                                          </p:spTgt>
                                        </p:tgtEl>
                                        <p:attrNameLst>
                                          <p:attrName>ppt_y</p:attrName>
                                        </p:attrNameLst>
                                      </p:cBhvr>
                                      <p:tavLst>
                                        <p:tav tm="0" fmla="#ppt_y-sin(pi*$)/81">
                                          <p:val>
                                            <p:fltVal val="0"/>
                                          </p:val>
                                        </p:tav>
                                        <p:tav tm="100000">
                                          <p:val>
                                            <p:fltVal val="1"/>
                                          </p:val>
                                        </p:tav>
                                      </p:tavLst>
                                    </p:anim>
                                    <p:animScale>
                                      <p:cBhvr>
                                        <p:cTn id="198" dur="26">
                                          <p:stCondLst>
                                            <p:cond delay="650"/>
                                          </p:stCondLst>
                                        </p:cTn>
                                        <p:tgtEl>
                                          <p:spTgt spid="55">
                                            <p:txEl>
                                              <p:pRg st="11" end="11"/>
                                            </p:txEl>
                                          </p:spTgt>
                                        </p:tgtEl>
                                      </p:cBhvr>
                                      <p:to x="100000" y="60000"/>
                                    </p:animScale>
                                    <p:animScale>
                                      <p:cBhvr>
                                        <p:cTn id="199" dur="166" decel="50000">
                                          <p:stCondLst>
                                            <p:cond delay="676"/>
                                          </p:stCondLst>
                                        </p:cTn>
                                        <p:tgtEl>
                                          <p:spTgt spid="55">
                                            <p:txEl>
                                              <p:pRg st="11" end="11"/>
                                            </p:txEl>
                                          </p:spTgt>
                                        </p:tgtEl>
                                      </p:cBhvr>
                                      <p:to x="100000" y="100000"/>
                                    </p:animScale>
                                    <p:animScale>
                                      <p:cBhvr>
                                        <p:cTn id="200" dur="26">
                                          <p:stCondLst>
                                            <p:cond delay="1312"/>
                                          </p:stCondLst>
                                        </p:cTn>
                                        <p:tgtEl>
                                          <p:spTgt spid="55">
                                            <p:txEl>
                                              <p:pRg st="11" end="11"/>
                                            </p:txEl>
                                          </p:spTgt>
                                        </p:tgtEl>
                                      </p:cBhvr>
                                      <p:to x="100000" y="80000"/>
                                    </p:animScale>
                                    <p:animScale>
                                      <p:cBhvr>
                                        <p:cTn id="201" dur="166" decel="50000">
                                          <p:stCondLst>
                                            <p:cond delay="1338"/>
                                          </p:stCondLst>
                                        </p:cTn>
                                        <p:tgtEl>
                                          <p:spTgt spid="55">
                                            <p:txEl>
                                              <p:pRg st="11" end="11"/>
                                            </p:txEl>
                                          </p:spTgt>
                                        </p:tgtEl>
                                      </p:cBhvr>
                                      <p:to x="100000" y="100000"/>
                                    </p:animScale>
                                    <p:animScale>
                                      <p:cBhvr>
                                        <p:cTn id="202" dur="26">
                                          <p:stCondLst>
                                            <p:cond delay="1642"/>
                                          </p:stCondLst>
                                        </p:cTn>
                                        <p:tgtEl>
                                          <p:spTgt spid="55">
                                            <p:txEl>
                                              <p:pRg st="11" end="11"/>
                                            </p:txEl>
                                          </p:spTgt>
                                        </p:tgtEl>
                                      </p:cBhvr>
                                      <p:to x="100000" y="90000"/>
                                    </p:animScale>
                                    <p:animScale>
                                      <p:cBhvr>
                                        <p:cTn id="203" dur="166" decel="50000">
                                          <p:stCondLst>
                                            <p:cond delay="1668"/>
                                          </p:stCondLst>
                                        </p:cTn>
                                        <p:tgtEl>
                                          <p:spTgt spid="55">
                                            <p:txEl>
                                              <p:pRg st="11" end="11"/>
                                            </p:txEl>
                                          </p:spTgt>
                                        </p:tgtEl>
                                      </p:cBhvr>
                                      <p:to x="100000" y="100000"/>
                                    </p:animScale>
                                    <p:animScale>
                                      <p:cBhvr>
                                        <p:cTn id="204" dur="26">
                                          <p:stCondLst>
                                            <p:cond delay="1808"/>
                                          </p:stCondLst>
                                        </p:cTn>
                                        <p:tgtEl>
                                          <p:spTgt spid="55">
                                            <p:txEl>
                                              <p:pRg st="11" end="11"/>
                                            </p:txEl>
                                          </p:spTgt>
                                        </p:tgtEl>
                                      </p:cBhvr>
                                      <p:to x="100000" y="95000"/>
                                    </p:animScale>
                                    <p:animScale>
                                      <p:cBhvr>
                                        <p:cTn id="205" dur="166" decel="50000">
                                          <p:stCondLst>
                                            <p:cond delay="1834"/>
                                          </p:stCondLst>
                                        </p:cTn>
                                        <p:tgtEl>
                                          <p:spTgt spid="55">
                                            <p:txEl>
                                              <p:pRg st="11" end="11"/>
                                            </p:txEl>
                                          </p:spTgt>
                                        </p:tgtEl>
                                      </p:cBhvr>
                                      <p:to x="100000" y="100000"/>
                                    </p:animScale>
                                  </p:childTnLst>
                                </p:cTn>
                              </p:par>
                            </p:childTnLst>
                          </p:cTn>
                        </p:par>
                        <p:par>
                          <p:cTn id="206" fill="hold">
                            <p:stCondLst>
                              <p:cond delay="29000"/>
                            </p:stCondLst>
                            <p:childTnLst>
                              <p:par>
                                <p:cTn id="207" presetID="26" presetClass="entr" presetSubtype="0" fill="hold" nodeType="afterEffect">
                                  <p:stCondLst>
                                    <p:cond delay="0"/>
                                  </p:stCondLst>
                                  <p:childTnLst>
                                    <p:set>
                                      <p:cBhvr>
                                        <p:cTn id="208" dur="1" fill="hold">
                                          <p:stCondLst>
                                            <p:cond delay="0"/>
                                          </p:stCondLst>
                                        </p:cTn>
                                        <p:tgtEl>
                                          <p:spTgt spid="55">
                                            <p:txEl>
                                              <p:pRg st="12" end="12"/>
                                            </p:txEl>
                                          </p:spTgt>
                                        </p:tgtEl>
                                        <p:attrNameLst>
                                          <p:attrName>style.visibility</p:attrName>
                                        </p:attrNameLst>
                                      </p:cBhvr>
                                      <p:to>
                                        <p:strVal val="visible"/>
                                      </p:to>
                                    </p:set>
                                    <p:animEffect transition="in" filter="wipe(down)">
                                      <p:cBhvr>
                                        <p:cTn id="209" dur="580">
                                          <p:stCondLst>
                                            <p:cond delay="0"/>
                                          </p:stCondLst>
                                        </p:cTn>
                                        <p:tgtEl>
                                          <p:spTgt spid="55">
                                            <p:txEl>
                                              <p:pRg st="12" end="12"/>
                                            </p:txEl>
                                          </p:spTgt>
                                        </p:tgtEl>
                                      </p:cBhvr>
                                    </p:animEffect>
                                    <p:anim calcmode="lin" valueType="num">
                                      <p:cBhvr>
                                        <p:cTn id="210" dur="1822" tmFilter="0,0; 0.14,0.36; 0.43,0.73; 0.71,0.91; 1.0,1.0">
                                          <p:stCondLst>
                                            <p:cond delay="0"/>
                                          </p:stCondLst>
                                        </p:cTn>
                                        <p:tgtEl>
                                          <p:spTgt spid="55">
                                            <p:txEl>
                                              <p:pRg st="12" end="12"/>
                                            </p:txEl>
                                          </p:spTgt>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55">
                                            <p:txEl>
                                              <p:pRg st="12" end="12"/>
                                            </p:txEl>
                                          </p:spTgt>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55">
                                            <p:txEl>
                                              <p:pRg st="12" end="12"/>
                                            </p:txEl>
                                          </p:spTgt>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55">
                                            <p:txEl>
                                              <p:pRg st="12" end="12"/>
                                            </p:txEl>
                                          </p:spTgt>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55">
                                            <p:txEl>
                                              <p:pRg st="12" end="12"/>
                                            </p:txEl>
                                          </p:spTgt>
                                        </p:tgtEl>
                                        <p:attrNameLst>
                                          <p:attrName>ppt_y</p:attrName>
                                        </p:attrNameLst>
                                      </p:cBhvr>
                                      <p:tavLst>
                                        <p:tav tm="0" fmla="#ppt_y-sin(pi*$)/81">
                                          <p:val>
                                            <p:fltVal val="0"/>
                                          </p:val>
                                        </p:tav>
                                        <p:tav tm="100000">
                                          <p:val>
                                            <p:fltVal val="1"/>
                                          </p:val>
                                        </p:tav>
                                      </p:tavLst>
                                    </p:anim>
                                    <p:animScale>
                                      <p:cBhvr>
                                        <p:cTn id="215" dur="26">
                                          <p:stCondLst>
                                            <p:cond delay="650"/>
                                          </p:stCondLst>
                                        </p:cTn>
                                        <p:tgtEl>
                                          <p:spTgt spid="55">
                                            <p:txEl>
                                              <p:pRg st="12" end="12"/>
                                            </p:txEl>
                                          </p:spTgt>
                                        </p:tgtEl>
                                      </p:cBhvr>
                                      <p:to x="100000" y="60000"/>
                                    </p:animScale>
                                    <p:animScale>
                                      <p:cBhvr>
                                        <p:cTn id="216" dur="166" decel="50000">
                                          <p:stCondLst>
                                            <p:cond delay="676"/>
                                          </p:stCondLst>
                                        </p:cTn>
                                        <p:tgtEl>
                                          <p:spTgt spid="55">
                                            <p:txEl>
                                              <p:pRg st="12" end="12"/>
                                            </p:txEl>
                                          </p:spTgt>
                                        </p:tgtEl>
                                      </p:cBhvr>
                                      <p:to x="100000" y="100000"/>
                                    </p:animScale>
                                    <p:animScale>
                                      <p:cBhvr>
                                        <p:cTn id="217" dur="26">
                                          <p:stCondLst>
                                            <p:cond delay="1312"/>
                                          </p:stCondLst>
                                        </p:cTn>
                                        <p:tgtEl>
                                          <p:spTgt spid="55">
                                            <p:txEl>
                                              <p:pRg st="12" end="12"/>
                                            </p:txEl>
                                          </p:spTgt>
                                        </p:tgtEl>
                                      </p:cBhvr>
                                      <p:to x="100000" y="80000"/>
                                    </p:animScale>
                                    <p:animScale>
                                      <p:cBhvr>
                                        <p:cTn id="218" dur="166" decel="50000">
                                          <p:stCondLst>
                                            <p:cond delay="1338"/>
                                          </p:stCondLst>
                                        </p:cTn>
                                        <p:tgtEl>
                                          <p:spTgt spid="55">
                                            <p:txEl>
                                              <p:pRg st="12" end="12"/>
                                            </p:txEl>
                                          </p:spTgt>
                                        </p:tgtEl>
                                      </p:cBhvr>
                                      <p:to x="100000" y="100000"/>
                                    </p:animScale>
                                    <p:animScale>
                                      <p:cBhvr>
                                        <p:cTn id="219" dur="26">
                                          <p:stCondLst>
                                            <p:cond delay="1642"/>
                                          </p:stCondLst>
                                        </p:cTn>
                                        <p:tgtEl>
                                          <p:spTgt spid="55">
                                            <p:txEl>
                                              <p:pRg st="12" end="12"/>
                                            </p:txEl>
                                          </p:spTgt>
                                        </p:tgtEl>
                                      </p:cBhvr>
                                      <p:to x="100000" y="90000"/>
                                    </p:animScale>
                                    <p:animScale>
                                      <p:cBhvr>
                                        <p:cTn id="220" dur="166" decel="50000">
                                          <p:stCondLst>
                                            <p:cond delay="1668"/>
                                          </p:stCondLst>
                                        </p:cTn>
                                        <p:tgtEl>
                                          <p:spTgt spid="55">
                                            <p:txEl>
                                              <p:pRg st="12" end="12"/>
                                            </p:txEl>
                                          </p:spTgt>
                                        </p:tgtEl>
                                      </p:cBhvr>
                                      <p:to x="100000" y="100000"/>
                                    </p:animScale>
                                    <p:animScale>
                                      <p:cBhvr>
                                        <p:cTn id="221" dur="26">
                                          <p:stCondLst>
                                            <p:cond delay="1808"/>
                                          </p:stCondLst>
                                        </p:cTn>
                                        <p:tgtEl>
                                          <p:spTgt spid="55">
                                            <p:txEl>
                                              <p:pRg st="12" end="12"/>
                                            </p:txEl>
                                          </p:spTgt>
                                        </p:tgtEl>
                                      </p:cBhvr>
                                      <p:to x="100000" y="95000"/>
                                    </p:animScale>
                                    <p:animScale>
                                      <p:cBhvr>
                                        <p:cTn id="222" dur="166" decel="50000">
                                          <p:stCondLst>
                                            <p:cond delay="1834"/>
                                          </p:stCondLst>
                                        </p:cTn>
                                        <p:tgtEl>
                                          <p:spTgt spid="55">
                                            <p:txEl>
                                              <p:pRg st="12" end="12"/>
                                            </p:txEl>
                                          </p:spTgt>
                                        </p:tgtEl>
                                      </p:cBhvr>
                                      <p:to x="100000" y="100000"/>
                                    </p:animScale>
                                  </p:childTnLst>
                                </p:cTn>
                              </p:par>
                            </p:childTnLst>
                          </p:cTn>
                        </p:par>
                        <p:par>
                          <p:cTn id="223" fill="hold">
                            <p:stCondLst>
                              <p:cond delay="31000"/>
                            </p:stCondLst>
                            <p:childTnLst>
                              <p:par>
                                <p:cTn id="224" presetID="26" presetClass="entr" presetSubtype="0" fill="hold" nodeType="afterEffect">
                                  <p:stCondLst>
                                    <p:cond delay="0"/>
                                  </p:stCondLst>
                                  <p:childTnLst>
                                    <p:set>
                                      <p:cBhvr>
                                        <p:cTn id="225" dur="1" fill="hold">
                                          <p:stCondLst>
                                            <p:cond delay="0"/>
                                          </p:stCondLst>
                                        </p:cTn>
                                        <p:tgtEl>
                                          <p:spTgt spid="55">
                                            <p:txEl>
                                              <p:pRg st="13" end="13"/>
                                            </p:txEl>
                                          </p:spTgt>
                                        </p:tgtEl>
                                        <p:attrNameLst>
                                          <p:attrName>style.visibility</p:attrName>
                                        </p:attrNameLst>
                                      </p:cBhvr>
                                      <p:to>
                                        <p:strVal val="visible"/>
                                      </p:to>
                                    </p:set>
                                    <p:animEffect transition="in" filter="wipe(down)">
                                      <p:cBhvr>
                                        <p:cTn id="226" dur="580">
                                          <p:stCondLst>
                                            <p:cond delay="0"/>
                                          </p:stCondLst>
                                        </p:cTn>
                                        <p:tgtEl>
                                          <p:spTgt spid="55">
                                            <p:txEl>
                                              <p:pRg st="13" end="13"/>
                                            </p:txEl>
                                          </p:spTgt>
                                        </p:tgtEl>
                                      </p:cBhvr>
                                    </p:animEffect>
                                    <p:anim calcmode="lin" valueType="num">
                                      <p:cBhvr>
                                        <p:cTn id="227" dur="1822" tmFilter="0,0; 0.14,0.36; 0.43,0.73; 0.71,0.91; 1.0,1.0">
                                          <p:stCondLst>
                                            <p:cond delay="0"/>
                                          </p:stCondLst>
                                        </p:cTn>
                                        <p:tgtEl>
                                          <p:spTgt spid="55">
                                            <p:txEl>
                                              <p:pRg st="13" end="13"/>
                                            </p:txEl>
                                          </p:spTgt>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55">
                                            <p:txEl>
                                              <p:pRg st="13" end="13"/>
                                            </p:txEl>
                                          </p:spTgt>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55">
                                            <p:txEl>
                                              <p:pRg st="13" end="13"/>
                                            </p:txEl>
                                          </p:spTgt>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55">
                                            <p:txEl>
                                              <p:pRg st="13" end="13"/>
                                            </p:txEl>
                                          </p:spTgt>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55">
                                            <p:txEl>
                                              <p:pRg st="13" end="13"/>
                                            </p:txEl>
                                          </p:spTgt>
                                        </p:tgtEl>
                                        <p:attrNameLst>
                                          <p:attrName>ppt_y</p:attrName>
                                        </p:attrNameLst>
                                      </p:cBhvr>
                                      <p:tavLst>
                                        <p:tav tm="0" fmla="#ppt_y-sin(pi*$)/81">
                                          <p:val>
                                            <p:fltVal val="0"/>
                                          </p:val>
                                        </p:tav>
                                        <p:tav tm="100000">
                                          <p:val>
                                            <p:fltVal val="1"/>
                                          </p:val>
                                        </p:tav>
                                      </p:tavLst>
                                    </p:anim>
                                    <p:animScale>
                                      <p:cBhvr>
                                        <p:cTn id="232" dur="26">
                                          <p:stCondLst>
                                            <p:cond delay="650"/>
                                          </p:stCondLst>
                                        </p:cTn>
                                        <p:tgtEl>
                                          <p:spTgt spid="55">
                                            <p:txEl>
                                              <p:pRg st="13" end="13"/>
                                            </p:txEl>
                                          </p:spTgt>
                                        </p:tgtEl>
                                      </p:cBhvr>
                                      <p:to x="100000" y="60000"/>
                                    </p:animScale>
                                    <p:animScale>
                                      <p:cBhvr>
                                        <p:cTn id="233" dur="166" decel="50000">
                                          <p:stCondLst>
                                            <p:cond delay="676"/>
                                          </p:stCondLst>
                                        </p:cTn>
                                        <p:tgtEl>
                                          <p:spTgt spid="55">
                                            <p:txEl>
                                              <p:pRg st="13" end="13"/>
                                            </p:txEl>
                                          </p:spTgt>
                                        </p:tgtEl>
                                      </p:cBhvr>
                                      <p:to x="100000" y="100000"/>
                                    </p:animScale>
                                    <p:animScale>
                                      <p:cBhvr>
                                        <p:cTn id="234" dur="26">
                                          <p:stCondLst>
                                            <p:cond delay="1312"/>
                                          </p:stCondLst>
                                        </p:cTn>
                                        <p:tgtEl>
                                          <p:spTgt spid="55">
                                            <p:txEl>
                                              <p:pRg st="13" end="13"/>
                                            </p:txEl>
                                          </p:spTgt>
                                        </p:tgtEl>
                                      </p:cBhvr>
                                      <p:to x="100000" y="80000"/>
                                    </p:animScale>
                                    <p:animScale>
                                      <p:cBhvr>
                                        <p:cTn id="235" dur="166" decel="50000">
                                          <p:stCondLst>
                                            <p:cond delay="1338"/>
                                          </p:stCondLst>
                                        </p:cTn>
                                        <p:tgtEl>
                                          <p:spTgt spid="55">
                                            <p:txEl>
                                              <p:pRg st="13" end="13"/>
                                            </p:txEl>
                                          </p:spTgt>
                                        </p:tgtEl>
                                      </p:cBhvr>
                                      <p:to x="100000" y="100000"/>
                                    </p:animScale>
                                    <p:animScale>
                                      <p:cBhvr>
                                        <p:cTn id="236" dur="26">
                                          <p:stCondLst>
                                            <p:cond delay="1642"/>
                                          </p:stCondLst>
                                        </p:cTn>
                                        <p:tgtEl>
                                          <p:spTgt spid="55">
                                            <p:txEl>
                                              <p:pRg st="13" end="13"/>
                                            </p:txEl>
                                          </p:spTgt>
                                        </p:tgtEl>
                                      </p:cBhvr>
                                      <p:to x="100000" y="90000"/>
                                    </p:animScale>
                                    <p:animScale>
                                      <p:cBhvr>
                                        <p:cTn id="237" dur="166" decel="50000">
                                          <p:stCondLst>
                                            <p:cond delay="1668"/>
                                          </p:stCondLst>
                                        </p:cTn>
                                        <p:tgtEl>
                                          <p:spTgt spid="55">
                                            <p:txEl>
                                              <p:pRg st="13" end="13"/>
                                            </p:txEl>
                                          </p:spTgt>
                                        </p:tgtEl>
                                      </p:cBhvr>
                                      <p:to x="100000" y="100000"/>
                                    </p:animScale>
                                    <p:animScale>
                                      <p:cBhvr>
                                        <p:cTn id="238" dur="26">
                                          <p:stCondLst>
                                            <p:cond delay="1808"/>
                                          </p:stCondLst>
                                        </p:cTn>
                                        <p:tgtEl>
                                          <p:spTgt spid="55">
                                            <p:txEl>
                                              <p:pRg st="13" end="13"/>
                                            </p:txEl>
                                          </p:spTgt>
                                        </p:tgtEl>
                                      </p:cBhvr>
                                      <p:to x="100000" y="95000"/>
                                    </p:animScale>
                                    <p:animScale>
                                      <p:cBhvr>
                                        <p:cTn id="239" dur="166" decel="50000">
                                          <p:stCondLst>
                                            <p:cond delay="1834"/>
                                          </p:stCondLst>
                                        </p:cTn>
                                        <p:tgtEl>
                                          <p:spTgt spid="55">
                                            <p:txEl>
                                              <p:pRg st="13" end="13"/>
                                            </p:txEl>
                                          </p:spTgt>
                                        </p:tgtEl>
                                      </p:cBhvr>
                                      <p:to x="100000" y="100000"/>
                                    </p:animScale>
                                  </p:childTnLst>
                                </p:cTn>
                              </p:par>
                            </p:childTnLst>
                          </p:cTn>
                        </p:par>
                        <p:par>
                          <p:cTn id="240" fill="hold">
                            <p:stCondLst>
                              <p:cond delay="33000"/>
                            </p:stCondLst>
                            <p:childTnLst>
                              <p:par>
                                <p:cTn id="241" presetID="26" presetClass="entr" presetSubtype="0" fill="hold" nodeType="afterEffect">
                                  <p:stCondLst>
                                    <p:cond delay="0"/>
                                  </p:stCondLst>
                                  <p:childTnLst>
                                    <p:set>
                                      <p:cBhvr>
                                        <p:cTn id="242" dur="1" fill="hold">
                                          <p:stCondLst>
                                            <p:cond delay="0"/>
                                          </p:stCondLst>
                                        </p:cTn>
                                        <p:tgtEl>
                                          <p:spTgt spid="55">
                                            <p:txEl>
                                              <p:pRg st="14" end="14"/>
                                            </p:txEl>
                                          </p:spTgt>
                                        </p:tgtEl>
                                        <p:attrNameLst>
                                          <p:attrName>style.visibility</p:attrName>
                                        </p:attrNameLst>
                                      </p:cBhvr>
                                      <p:to>
                                        <p:strVal val="visible"/>
                                      </p:to>
                                    </p:set>
                                    <p:animEffect transition="in" filter="wipe(down)">
                                      <p:cBhvr>
                                        <p:cTn id="243" dur="580">
                                          <p:stCondLst>
                                            <p:cond delay="0"/>
                                          </p:stCondLst>
                                        </p:cTn>
                                        <p:tgtEl>
                                          <p:spTgt spid="55">
                                            <p:txEl>
                                              <p:pRg st="14" end="14"/>
                                            </p:txEl>
                                          </p:spTgt>
                                        </p:tgtEl>
                                      </p:cBhvr>
                                    </p:animEffect>
                                    <p:anim calcmode="lin" valueType="num">
                                      <p:cBhvr>
                                        <p:cTn id="244" dur="1822" tmFilter="0,0; 0.14,0.36; 0.43,0.73; 0.71,0.91; 1.0,1.0">
                                          <p:stCondLst>
                                            <p:cond delay="0"/>
                                          </p:stCondLst>
                                        </p:cTn>
                                        <p:tgtEl>
                                          <p:spTgt spid="55">
                                            <p:txEl>
                                              <p:pRg st="14" end="14"/>
                                            </p:txEl>
                                          </p:spTgt>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55">
                                            <p:txEl>
                                              <p:pRg st="14" end="14"/>
                                            </p:txEl>
                                          </p:spTgt>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55">
                                            <p:txEl>
                                              <p:pRg st="14" end="14"/>
                                            </p:txEl>
                                          </p:spTgt>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55">
                                            <p:txEl>
                                              <p:pRg st="14" end="14"/>
                                            </p:txEl>
                                          </p:spTgt>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55">
                                            <p:txEl>
                                              <p:pRg st="14" end="14"/>
                                            </p:txEl>
                                          </p:spTgt>
                                        </p:tgtEl>
                                        <p:attrNameLst>
                                          <p:attrName>ppt_y</p:attrName>
                                        </p:attrNameLst>
                                      </p:cBhvr>
                                      <p:tavLst>
                                        <p:tav tm="0" fmla="#ppt_y-sin(pi*$)/81">
                                          <p:val>
                                            <p:fltVal val="0"/>
                                          </p:val>
                                        </p:tav>
                                        <p:tav tm="100000">
                                          <p:val>
                                            <p:fltVal val="1"/>
                                          </p:val>
                                        </p:tav>
                                      </p:tavLst>
                                    </p:anim>
                                    <p:animScale>
                                      <p:cBhvr>
                                        <p:cTn id="249" dur="26">
                                          <p:stCondLst>
                                            <p:cond delay="650"/>
                                          </p:stCondLst>
                                        </p:cTn>
                                        <p:tgtEl>
                                          <p:spTgt spid="55">
                                            <p:txEl>
                                              <p:pRg st="14" end="14"/>
                                            </p:txEl>
                                          </p:spTgt>
                                        </p:tgtEl>
                                      </p:cBhvr>
                                      <p:to x="100000" y="60000"/>
                                    </p:animScale>
                                    <p:animScale>
                                      <p:cBhvr>
                                        <p:cTn id="250" dur="166" decel="50000">
                                          <p:stCondLst>
                                            <p:cond delay="676"/>
                                          </p:stCondLst>
                                        </p:cTn>
                                        <p:tgtEl>
                                          <p:spTgt spid="55">
                                            <p:txEl>
                                              <p:pRg st="14" end="14"/>
                                            </p:txEl>
                                          </p:spTgt>
                                        </p:tgtEl>
                                      </p:cBhvr>
                                      <p:to x="100000" y="100000"/>
                                    </p:animScale>
                                    <p:animScale>
                                      <p:cBhvr>
                                        <p:cTn id="251" dur="26">
                                          <p:stCondLst>
                                            <p:cond delay="1312"/>
                                          </p:stCondLst>
                                        </p:cTn>
                                        <p:tgtEl>
                                          <p:spTgt spid="55">
                                            <p:txEl>
                                              <p:pRg st="14" end="14"/>
                                            </p:txEl>
                                          </p:spTgt>
                                        </p:tgtEl>
                                      </p:cBhvr>
                                      <p:to x="100000" y="80000"/>
                                    </p:animScale>
                                    <p:animScale>
                                      <p:cBhvr>
                                        <p:cTn id="252" dur="166" decel="50000">
                                          <p:stCondLst>
                                            <p:cond delay="1338"/>
                                          </p:stCondLst>
                                        </p:cTn>
                                        <p:tgtEl>
                                          <p:spTgt spid="55">
                                            <p:txEl>
                                              <p:pRg st="14" end="14"/>
                                            </p:txEl>
                                          </p:spTgt>
                                        </p:tgtEl>
                                      </p:cBhvr>
                                      <p:to x="100000" y="100000"/>
                                    </p:animScale>
                                    <p:animScale>
                                      <p:cBhvr>
                                        <p:cTn id="253" dur="26">
                                          <p:stCondLst>
                                            <p:cond delay="1642"/>
                                          </p:stCondLst>
                                        </p:cTn>
                                        <p:tgtEl>
                                          <p:spTgt spid="55">
                                            <p:txEl>
                                              <p:pRg st="14" end="14"/>
                                            </p:txEl>
                                          </p:spTgt>
                                        </p:tgtEl>
                                      </p:cBhvr>
                                      <p:to x="100000" y="90000"/>
                                    </p:animScale>
                                    <p:animScale>
                                      <p:cBhvr>
                                        <p:cTn id="254" dur="166" decel="50000">
                                          <p:stCondLst>
                                            <p:cond delay="1668"/>
                                          </p:stCondLst>
                                        </p:cTn>
                                        <p:tgtEl>
                                          <p:spTgt spid="55">
                                            <p:txEl>
                                              <p:pRg st="14" end="14"/>
                                            </p:txEl>
                                          </p:spTgt>
                                        </p:tgtEl>
                                      </p:cBhvr>
                                      <p:to x="100000" y="100000"/>
                                    </p:animScale>
                                    <p:animScale>
                                      <p:cBhvr>
                                        <p:cTn id="255" dur="26">
                                          <p:stCondLst>
                                            <p:cond delay="1808"/>
                                          </p:stCondLst>
                                        </p:cTn>
                                        <p:tgtEl>
                                          <p:spTgt spid="55">
                                            <p:txEl>
                                              <p:pRg st="14" end="14"/>
                                            </p:txEl>
                                          </p:spTgt>
                                        </p:tgtEl>
                                      </p:cBhvr>
                                      <p:to x="100000" y="95000"/>
                                    </p:animScale>
                                    <p:animScale>
                                      <p:cBhvr>
                                        <p:cTn id="256" dur="166" decel="50000">
                                          <p:stCondLst>
                                            <p:cond delay="1834"/>
                                          </p:stCondLst>
                                        </p:cTn>
                                        <p:tgtEl>
                                          <p:spTgt spid="55">
                                            <p:txEl>
                                              <p:pRg st="14" end="14"/>
                                            </p:txEl>
                                          </p:spTgt>
                                        </p:tgtEl>
                                      </p:cBhvr>
                                      <p:to x="100000" y="100000"/>
                                    </p:animScale>
                                  </p:childTnLst>
                                </p:cTn>
                              </p:par>
                            </p:childTnLst>
                          </p:cTn>
                        </p:par>
                        <p:par>
                          <p:cTn id="257" fill="hold">
                            <p:stCondLst>
                              <p:cond delay="35000"/>
                            </p:stCondLst>
                            <p:childTnLst>
                              <p:par>
                                <p:cTn id="258" presetID="26" presetClass="entr" presetSubtype="0" fill="hold" nodeType="afterEffect">
                                  <p:stCondLst>
                                    <p:cond delay="0"/>
                                  </p:stCondLst>
                                  <p:childTnLst>
                                    <p:set>
                                      <p:cBhvr>
                                        <p:cTn id="259" dur="1" fill="hold">
                                          <p:stCondLst>
                                            <p:cond delay="0"/>
                                          </p:stCondLst>
                                        </p:cTn>
                                        <p:tgtEl>
                                          <p:spTgt spid="55">
                                            <p:txEl>
                                              <p:pRg st="15" end="15"/>
                                            </p:txEl>
                                          </p:spTgt>
                                        </p:tgtEl>
                                        <p:attrNameLst>
                                          <p:attrName>style.visibility</p:attrName>
                                        </p:attrNameLst>
                                      </p:cBhvr>
                                      <p:to>
                                        <p:strVal val="visible"/>
                                      </p:to>
                                    </p:set>
                                    <p:animEffect transition="in" filter="wipe(down)">
                                      <p:cBhvr>
                                        <p:cTn id="260" dur="580">
                                          <p:stCondLst>
                                            <p:cond delay="0"/>
                                          </p:stCondLst>
                                        </p:cTn>
                                        <p:tgtEl>
                                          <p:spTgt spid="55">
                                            <p:txEl>
                                              <p:pRg st="15" end="15"/>
                                            </p:txEl>
                                          </p:spTgt>
                                        </p:tgtEl>
                                      </p:cBhvr>
                                    </p:animEffect>
                                    <p:anim calcmode="lin" valueType="num">
                                      <p:cBhvr>
                                        <p:cTn id="261" dur="1822" tmFilter="0,0; 0.14,0.36; 0.43,0.73; 0.71,0.91; 1.0,1.0">
                                          <p:stCondLst>
                                            <p:cond delay="0"/>
                                          </p:stCondLst>
                                        </p:cTn>
                                        <p:tgtEl>
                                          <p:spTgt spid="55">
                                            <p:txEl>
                                              <p:pRg st="15" end="15"/>
                                            </p:txEl>
                                          </p:spTgt>
                                        </p:tgtEl>
                                        <p:attrNameLst>
                                          <p:attrName>ppt_x</p:attrName>
                                        </p:attrNameLst>
                                      </p:cBhvr>
                                      <p:tavLst>
                                        <p:tav tm="0">
                                          <p:val>
                                            <p:strVal val="#ppt_x-0.25"/>
                                          </p:val>
                                        </p:tav>
                                        <p:tav tm="100000">
                                          <p:val>
                                            <p:strVal val="#ppt_x"/>
                                          </p:val>
                                        </p:tav>
                                      </p:tavLst>
                                    </p:anim>
                                    <p:anim calcmode="lin" valueType="num">
                                      <p:cBhvr>
                                        <p:cTn id="262" dur="664" tmFilter="0.0,0.0; 0.25,0.07; 0.50,0.2; 0.75,0.467; 1.0,1.0">
                                          <p:stCondLst>
                                            <p:cond delay="0"/>
                                          </p:stCondLst>
                                        </p:cTn>
                                        <p:tgtEl>
                                          <p:spTgt spid="55">
                                            <p:txEl>
                                              <p:pRg st="15" end="15"/>
                                            </p:txEl>
                                          </p:spTgt>
                                        </p:tgtEl>
                                        <p:attrNameLst>
                                          <p:attrName>ppt_y</p:attrName>
                                        </p:attrNameLst>
                                      </p:cBhvr>
                                      <p:tavLst>
                                        <p:tav tm="0" fmla="#ppt_y-sin(pi*$)/3">
                                          <p:val>
                                            <p:fltVal val="0.5"/>
                                          </p:val>
                                        </p:tav>
                                        <p:tav tm="100000">
                                          <p:val>
                                            <p:fltVal val="1"/>
                                          </p:val>
                                        </p:tav>
                                      </p:tavLst>
                                    </p:anim>
                                    <p:anim calcmode="lin" valueType="num">
                                      <p:cBhvr>
                                        <p:cTn id="263" dur="664" tmFilter="0, 0; 0.125,0.2665; 0.25,0.4; 0.375,0.465; 0.5,0.5;  0.625,0.535; 0.75,0.6; 0.875,0.7335; 1,1">
                                          <p:stCondLst>
                                            <p:cond delay="664"/>
                                          </p:stCondLst>
                                        </p:cTn>
                                        <p:tgtEl>
                                          <p:spTgt spid="55">
                                            <p:txEl>
                                              <p:pRg st="15" end="15"/>
                                            </p:txEl>
                                          </p:spTgt>
                                        </p:tgtEl>
                                        <p:attrNameLst>
                                          <p:attrName>ppt_y</p:attrName>
                                        </p:attrNameLst>
                                      </p:cBhvr>
                                      <p:tavLst>
                                        <p:tav tm="0" fmla="#ppt_y-sin(pi*$)/9">
                                          <p:val>
                                            <p:fltVal val="0"/>
                                          </p:val>
                                        </p:tav>
                                        <p:tav tm="100000">
                                          <p:val>
                                            <p:fltVal val="1"/>
                                          </p:val>
                                        </p:tav>
                                      </p:tavLst>
                                    </p:anim>
                                    <p:anim calcmode="lin" valueType="num">
                                      <p:cBhvr>
                                        <p:cTn id="264" dur="332" tmFilter="0, 0; 0.125,0.2665; 0.25,0.4; 0.375,0.465; 0.5,0.5;  0.625,0.535; 0.75,0.6; 0.875,0.7335; 1,1">
                                          <p:stCondLst>
                                            <p:cond delay="1324"/>
                                          </p:stCondLst>
                                        </p:cTn>
                                        <p:tgtEl>
                                          <p:spTgt spid="55">
                                            <p:txEl>
                                              <p:pRg st="15" end="15"/>
                                            </p:txEl>
                                          </p:spTgt>
                                        </p:tgtEl>
                                        <p:attrNameLst>
                                          <p:attrName>ppt_y</p:attrName>
                                        </p:attrNameLst>
                                      </p:cBhvr>
                                      <p:tavLst>
                                        <p:tav tm="0" fmla="#ppt_y-sin(pi*$)/27">
                                          <p:val>
                                            <p:fltVal val="0"/>
                                          </p:val>
                                        </p:tav>
                                        <p:tav tm="100000">
                                          <p:val>
                                            <p:fltVal val="1"/>
                                          </p:val>
                                        </p:tav>
                                      </p:tavLst>
                                    </p:anim>
                                    <p:anim calcmode="lin" valueType="num">
                                      <p:cBhvr>
                                        <p:cTn id="265" dur="164" tmFilter="0, 0; 0.125,0.2665; 0.25,0.4; 0.375,0.465; 0.5,0.5;  0.625,0.535; 0.75,0.6; 0.875,0.7335; 1,1">
                                          <p:stCondLst>
                                            <p:cond delay="1656"/>
                                          </p:stCondLst>
                                        </p:cTn>
                                        <p:tgtEl>
                                          <p:spTgt spid="55">
                                            <p:txEl>
                                              <p:pRg st="15" end="15"/>
                                            </p:txEl>
                                          </p:spTgt>
                                        </p:tgtEl>
                                        <p:attrNameLst>
                                          <p:attrName>ppt_y</p:attrName>
                                        </p:attrNameLst>
                                      </p:cBhvr>
                                      <p:tavLst>
                                        <p:tav tm="0" fmla="#ppt_y-sin(pi*$)/81">
                                          <p:val>
                                            <p:fltVal val="0"/>
                                          </p:val>
                                        </p:tav>
                                        <p:tav tm="100000">
                                          <p:val>
                                            <p:fltVal val="1"/>
                                          </p:val>
                                        </p:tav>
                                      </p:tavLst>
                                    </p:anim>
                                    <p:animScale>
                                      <p:cBhvr>
                                        <p:cTn id="266" dur="26">
                                          <p:stCondLst>
                                            <p:cond delay="650"/>
                                          </p:stCondLst>
                                        </p:cTn>
                                        <p:tgtEl>
                                          <p:spTgt spid="55">
                                            <p:txEl>
                                              <p:pRg st="15" end="15"/>
                                            </p:txEl>
                                          </p:spTgt>
                                        </p:tgtEl>
                                      </p:cBhvr>
                                      <p:to x="100000" y="60000"/>
                                    </p:animScale>
                                    <p:animScale>
                                      <p:cBhvr>
                                        <p:cTn id="267" dur="166" decel="50000">
                                          <p:stCondLst>
                                            <p:cond delay="676"/>
                                          </p:stCondLst>
                                        </p:cTn>
                                        <p:tgtEl>
                                          <p:spTgt spid="55">
                                            <p:txEl>
                                              <p:pRg st="15" end="15"/>
                                            </p:txEl>
                                          </p:spTgt>
                                        </p:tgtEl>
                                      </p:cBhvr>
                                      <p:to x="100000" y="100000"/>
                                    </p:animScale>
                                    <p:animScale>
                                      <p:cBhvr>
                                        <p:cTn id="268" dur="26">
                                          <p:stCondLst>
                                            <p:cond delay="1312"/>
                                          </p:stCondLst>
                                        </p:cTn>
                                        <p:tgtEl>
                                          <p:spTgt spid="55">
                                            <p:txEl>
                                              <p:pRg st="15" end="15"/>
                                            </p:txEl>
                                          </p:spTgt>
                                        </p:tgtEl>
                                      </p:cBhvr>
                                      <p:to x="100000" y="80000"/>
                                    </p:animScale>
                                    <p:animScale>
                                      <p:cBhvr>
                                        <p:cTn id="269" dur="166" decel="50000">
                                          <p:stCondLst>
                                            <p:cond delay="1338"/>
                                          </p:stCondLst>
                                        </p:cTn>
                                        <p:tgtEl>
                                          <p:spTgt spid="55">
                                            <p:txEl>
                                              <p:pRg st="15" end="15"/>
                                            </p:txEl>
                                          </p:spTgt>
                                        </p:tgtEl>
                                      </p:cBhvr>
                                      <p:to x="100000" y="100000"/>
                                    </p:animScale>
                                    <p:animScale>
                                      <p:cBhvr>
                                        <p:cTn id="270" dur="26">
                                          <p:stCondLst>
                                            <p:cond delay="1642"/>
                                          </p:stCondLst>
                                        </p:cTn>
                                        <p:tgtEl>
                                          <p:spTgt spid="55">
                                            <p:txEl>
                                              <p:pRg st="15" end="15"/>
                                            </p:txEl>
                                          </p:spTgt>
                                        </p:tgtEl>
                                      </p:cBhvr>
                                      <p:to x="100000" y="90000"/>
                                    </p:animScale>
                                    <p:animScale>
                                      <p:cBhvr>
                                        <p:cTn id="271" dur="166" decel="50000">
                                          <p:stCondLst>
                                            <p:cond delay="1668"/>
                                          </p:stCondLst>
                                        </p:cTn>
                                        <p:tgtEl>
                                          <p:spTgt spid="55">
                                            <p:txEl>
                                              <p:pRg st="15" end="15"/>
                                            </p:txEl>
                                          </p:spTgt>
                                        </p:tgtEl>
                                      </p:cBhvr>
                                      <p:to x="100000" y="100000"/>
                                    </p:animScale>
                                    <p:animScale>
                                      <p:cBhvr>
                                        <p:cTn id="272" dur="26">
                                          <p:stCondLst>
                                            <p:cond delay="1808"/>
                                          </p:stCondLst>
                                        </p:cTn>
                                        <p:tgtEl>
                                          <p:spTgt spid="55">
                                            <p:txEl>
                                              <p:pRg st="15" end="15"/>
                                            </p:txEl>
                                          </p:spTgt>
                                        </p:tgtEl>
                                      </p:cBhvr>
                                      <p:to x="100000" y="95000"/>
                                    </p:animScale>
                                    <p:animScale>
                                      <p:cBhvr>
                                        <p:cTn id="273" dur="166" decel="50000">
                                          <p:stCondLst>
                                            <p:cond delay="1834"/>
                                          </p:stCondLst>
                                        </p:cTn>
                                        <p:tgtEl>
                                          <p:spTgt spid="55">
                                            <p:txEl>
                                              <p:pRg st="15" end="15"/>
                                            </p:txEl>
                                          </p:spTgt>
                                        </p:tgtEl>
                                      </p:cBhvr>
                                      <p:to x="100000" y="100000"/>
                                    </p:animScale>
                                  </p:childTnLst>
                                </p:cTn>
                              </p:par>
                            </p:childTnLst>
                          </p:cTn>
                        </p:par>
                        <p:par>
                          <p:cTn id="274" fill="hold">
                            <p:stCondLst>
                              <p:cond delay="37000"/>
                            </p:stCondLst>
                            <p:childTnLst>
                              <p:par>
                                <p:cTn id="275" presetID="26" presetClass="entr" presetSubtype="0" fill="hold" nodeType="afterEffect">
                                  <p:stCondLst>
                                    <p:cond delay="0"/>
                                  </p:stCondLst>
                                  <p:childTnLst>
                                    <p:set>
                                      <p:cBhvr>
                                        <p:cTn id="276" dur="1" fill="hold">
                                          <p:stCondLst>
                                            <p:cond delay="0"/>
                                          </p:stCondLst>
                                        </p:cTn>
                                        <p:tgtEl>
                                          <p:spTgt spid="55">
                                            <p:txEl>
                                              <p:pRg st="16" end="16"/>
                                            </p:txEl>
                                          </p:spTgt>
                                        </p:tgtEl>
                                        <p:attrNameLst>
                                          <p:attrName>style.visibility</p:attrName>
                                        </p:attrNameLst>
                                      </p:cBhvr>
                                      <p:to>
                                        <p:strVal val="visible"/>
                                      </p:to>
                                    </p:set>
                                    <p:animEffect transition="in" filter="wipe(down)">
                                      <p:cBhvr>
                                        <p:cTn id="277" dur="580">
                                          <p:stCondLst>
                                            <p:cond delay="0"/>
                                          </p:stCondLst>
                                        </p:cTn>
                                        <p:tgtEl>
                                          <p:spTgt spid="55">
                                            <p:txEl>
                                              <p:pRg st="16" end="16"/>
                                            </p:txEl>
                                          </p:spTgt>
                                        </p:tgtEl>
                                      </p:cBhvr>
                                    </p:animEffect>
                                    <p:anim calcmode="lin" valueType="num">
                                      <p:cBhvr>
                                        <p:cTn id="278" dur="1822" tmFilter="0,0; 0.14,0.36; 0.43,0.73; 0.71,0.91; 1.0,1.0">
                                          <p:stCondLst>
                                            <p:cond delay="0"/>
                                          </p:stCondLst>
                                        </p:cTn>
                                        <p:tgtEl>
                                          <p:spTgt spid="55">
                                            <p:txEl>
                                              <p:pRg st="16" end="16"/>
                                            </p:txEl>
                                          </p:spTgt>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55">
                                            <p:txEl>
                                              <p:pRg st="16" end="16"/>
                                            </p:txEl>
                                          </p:spTgt>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55">
                                            <p:txEl>
                                              <p:pRg st="16" end="16"/>
                                            </p:txEl>
                                          </p:spTgt>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55">
                                            <p:txEl>
                                              <p:pRg st="16" end="16"/>
                                            </p:txEl>
                                          </p:spTgt>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55">
                                            <p:txEl>
                                              <p:pRg st="16" end="16"/>
                                            </p:txEl>
                                          </p:spTgt>
                                        </p:tgtEl>
                                        <p:attrNameLst>
                                          <p:attrName>ppt_y</p:attrName>
                                        </p:attrNameLst>
                                      </p:cBhvr>
                                      <p:tavLst>
                                        <p:tav tm="0" fmla="#ppt_y-sin(pi*$)/81">
                                          <p:val>
                                            <p:fltVal val="0"/>
                                          </p:val>
                                        </p:tav>
                                        <p:tav tm="100000">
                                          <p:val>
                                            <p:fltVal val="1"/>
                                          </p:val>
                                        </p:tav>
                                      </p:tavLst>
                                    </p:anim>
                                    <p:animScale>
                                      <p:cBhvr>
                                        <p:cTn id="283" dur="26">
                                          <p:stCondLst>
                                            <p:cond delay="650"/>
                                          </p:stCondLst>
                                        </p:cTn>
                                        <p:tgtEl>
                                          <p:spTgt spid="55">
                                            <p:txEl>
                                              <p:pRg st="16" end="16"/>
                                            </p:txEl>
                                          </p:spTgt>
                                        </p:tgtEl>
                                      </p:cBhvr>
                                      <p:to x="100000" y="60000"/>
                                    </p:animScale>
                                    <p:animScale>
                                      <p:cBhvr>
                                        <p:cTn id="284" dur="166" decel="50000">
                                          <p:stCondLst>
                                            <p:cond delay="676"/>
                                          </p:stCondLst>
                                        </p:cTn>
                                        <p:tgtEl>
                                          <p:spTgt spid="55">
                                            <p:txEl>
                                              <p:pRg st="16" end="16"/>
                                            </p:txEl>
                                          </p:spTgt>
                                        </p:tgtEl>
                                      </p:cBhvr>
                                      <p:to x="100000" y="100000"/>
                                    </p:animScale>
                                    <p:animScale>
                                      <p:cBhvr>
                                        <p:cTn id="285" dur="26">
                                          <p:stCondLst>
                                            <p:cond delay="1312"/>
                                          </p:stCondLst>
                                        </p:cTn>
                                        <p:tgtEl>
                                          <p:spTgt spid="55">
                                            <p:txEl>
                                              <p:pRg st="16" end="16"/>
                                            </p:txEl>
                                          </p:spTgt>
                                        </p:tgtEl>
                                      </p:cBhvr>
                                      <p:to x="100000" y="80000"/>
                                    </p:animScale>
                                    <p:animScale>
                                      <p:cBhvr>
                                        <p:cTn id="286" dur="166" decel="50000">
                                          <p:stCondLst>
                                            <p:cond delay="1338"/>
                                          </p:stCondLst>
                                        </p:cTn>
                                        <p:tgtEl>
                                          <p:spTgt spid="55">
                                            <p:txEl>
                                              <p:pRg st="16" end="16"/>
                                            </p:txEl>
                                          </p:spTgt>
                                        </p:tgtEl>
                                      </p:cBhvr>
                                      <p:to x="100000" y="100000"/>
                                    </p:animScale>
                                    <p:animScale>
                                      <p:cBhvr>
                                        <p:cTn id="287" dur="26">
                                          <p:stCondLst>
                                            <p:cond delay="1642"/>
                                          </p:stCondLst>
                                        </p:cTn>
                                        <p:tgtEl>
                                          <p:spTgt spid="55">
                                            <p:txEl>
                                              <p:pRg st="16" end="16"/>
                                            </p:txEl>
                                          </p:spTgt>
                                        </p:tgtEl>
                                      </p:cBhvr>
                                      <p:to x="100000" y="90000"/>
                                    </p:animScale>
                                    <p:animScale>
                                      <p:cBhvr>
                                        <p:cTn id="288" dur="166" decel="50000">
                                          <p:stCondLst>
                                            <p:cond delay="1668"/>
                                          </p:stCondLst>
                                        </p:cTn>
                                        <p:tgtEl>
                                          <p:spTgt spid="55">
                                            <p:txEl>
                                              <p:pRg st="16" end="16"/>
                                            </p:txEl>
                                          </p:spTgt>
                                        </p:tgtEl>
                                      </p:cBhvr>
                                      <p:to x="100000" y="100000"/>
                                    </p:animScale>
                                    <p:animScale>
                                      <p:cBhvr>
                                        <p:cTn id="289" dur="26">
                                          <p:stCondLst>
                                            <p:cond delay="1808"/>
                                          </p:stCondLst>
                                        </p:cTn>
                                        <p:tgtEl>
                                          <p:spTgt spid="55">
                                            <p:txEl>
                                              <p:pRg st="16" end="16"/>
                                            </p:txEl>
                                          </p:spTgt>
                                        </p:tgtEl>
                                      </p:cBhvr>
                                      <p:to x="100000" y="95000"/>
                                    </p:animScale>
                                    <p:animScale>
                                      <p:cBhvr>
                                        <p:cTn id="290" dur="166" decel="50000">
                                          <p:stCondLst>
                                            <p:cond delay="1834"/>
                                          </p:stCondLst>
                                        </p:cTn>
                                        <p:tgtEl>
                                          <p:spTgt spid="55">
                                            <p:txEl>
                                              <p:pRg st="16" end="16"/>
                                            </p:txEl>
                                          </p:spTgt>
                                        </p:tgtEl>
                                      </p:cBhvr>
                                      <p:to x="100000" y="100000"/>
                                    </p:animScale>
                                  </p:childTnLst>
                                </p:cTn>
                              </p:par>
                            </p:childTnLst>
                          </p:cTn>
                        </p:par>
                        <p:par>
                          <p:cTn id="291" fill="hold">
                            <p:stCondLst>
                              <p:cond delay="39000"/>
                            </p:stCondLst>
                            <p:childTnLst>
                              <p:par>
                                <p:cTn id="292" presetID="26" presetClass="entr" presetSubtype="0" fill="hold" nodeType="afterEffect">
                                  <p:stCondLst>
                                    <p:cond delay="0"/>
                                  </p:stCondLst>
                                  <p:childTnLst>
                                    <p:set>
                                      <p:cBhvr>
                                        <p:cTn id="293" dur="1" fill="hold">
                                          <p:stCondLst>
                                            <p:cond delay="0"/>
                                          </p:stCondLst>
                                        </p:cTn>
                                        <p:tgtEl>
                                          <p:spTgt spid="55">
                                            <p:txEl>
                                              <p:pRg st="46" end="46"/>
                                            </p:txEl>
                                          </p:spTgt>
                                        </p:tgtEl>
                                        <p:attrNameLst>
                                          <p:attrName>style.visibility</p:attrName>
                                        </p:attrNameLst>
                                      </p:cBhvr>
                                      <p:to>
                                        <p:strVal val="visible"/>
                                      </p:to>
                                    </p:set>
                                    <p:animEffect transition="in" filter="wipe(down)">
                                      <p:cBhvr>
                                        <p:cTn id="294" dur="580">
                                          <p:stCondLst>
                                            <p:cond delay="0"/>
                                          </p:stCondLst>
                                        </p:cTn>
                                        <p:tgtEl>
                                          <p:spTgt spid="55">
                                            <p:txEl>
                                              <p:pRg st="46" end="46"/>
                                            </p:txEl>
                                          </p:spTgt>
                                        </p:tgtEl>
                                      </p:cBhvr>
                                    </p:animEffect>
                                    <p:anim calcmode="lin" valueType="num">
                                      <p:cBhvr>
                                        <p:cTn id="295" dur="1822" tmFilter="0,0; 0.14,0.36; 0.43,0.73; 0.71,0.91; 1.0,1.0">
                                          <p:stCondLst>
                                            <p:cond delay="0"/>
                                          </p:stCondLst>
                                        </p:cTn>
                                        <p:tgtEl>
                                          <p:spTgt spid="55">
                                            <p:txEl>
                                              <p:pRg st="46" end="46"/>
                                            </p:txEl>
                                          </p:spTgt>
                                        </p:tgtEl>
                                        <p:attrNameLst>
                                          <p:attrName>ppt_x</p:attrName>
                                        </p:attrNameLst>
                                      </p:cBhvr>
                                      <p:tavLst>
                                        <p:tav tm="0">
                                          <p:val>
                                            <p:strVal val="#ppt_x-0.25"/>
                                          </p:val>
                                        </p:tav>
                                        <p:tav tm="100000">
                                          <p:val>
                                            <p:strVal val="#ppt_x"/>
                                          </p:val>
                                        </p:tav>
                                      </p:tavLst>
                                    </p:anim>
                                    <p:anim calcmode="lin" valueType="num">
                                      <p:cBhvr>
                                        <p:cTn id="296" dur="664" tmFilter="0.0,0.0; 0.25,0.07; 0.50,0.2; 0.75,0.467; 1.0,1.0">
                                          <p:stCondLst>
                                            <p:cond delay="0"/>
                                          </p:stCondLst>
                                        </p:cTn>
                                        <p:tgtEl>
                                          <p:spTgt spid="55">
                                            <p:txEl>
                                              <p:pRg st="46" end="46"/>
                                            </p:txEl>
                                          </p:spTgt>
                                        </p:tgtEl>
                                        <p:attrNameLst>
                                          <p:attrName>ppt_y</p:attrName>
                                        </p:attrNameLst>
                                      </p:cBhvr>
                                      <p:tavLst>
                                        <p:tav tm="0" fmla="#ppt_y-sin(pi*$)/3">
                                          <p:val>
                                            <p:fltVal val="0.5"/>
                                          </p:val>
                                        </p:tav>
                                        <p:tav tm="100000">
                                          <p:val>
                                            <p:fltVal val="1"/>
                                          </p:val>
                                        </p:tav>
                                      </p:tavLst>
                                    </p:anim>
                                    <p:anim calcmode="lin" valueType="num">
                                      <p:cBhvr>
                                        <p:cTn id="297" dur="664" tmFilter="0, 0; 0.125,0.2665; 0.25,0.4; 0.375,0.465; 0.5,0.5;  0.625,0.535; 0.75,0.6; 0.875,0.7335; 1,1">
                                          <p:stCondLst>
                                            <p:cond delay="664"/>
                                          </p:stCondLst>
                                        </p:cTn>
                                        <p:tgtEl>
                                          <p:spTgt spid="55">
                                            <p:txEl>
                                              <p:pRg st="46" end="46"/>
                                            </p:txEl>
                                          </p:spTgt>
                                        </p:tgtEl>
                                        <p:attrNameLst>
                                          <p:attrName>ppt_y</p:attrName>
                                        </p:attrNameLst>
                                      </p:cBhvr>
                                      <p:tavLst>
                                        <p:tav tm="0" fmla="#ppt_y-sin(pi*$)/9">
                                          <p:val>
                                            <p:fltVal val="0"/>
                                          </p:val>
                                        </p:tav>
                                        <p:tav tm="100000">
                                          <p:val>
                                            <p:fltVal val="1"/>
                                          </p:val>
                                        </p:tav>
                                      </p:tavLst>
                                    </p:anim>
                                    <p:anim calcmode="lin" valueType="num">
                                      <p:cBhvr>
                                        <p:cTn id="298" dur="332" tmFilter="0, 0; 0.125,0.2665; 0.25,0.4; 0.375,0.465; 0.5,0.5;  0.625,0.535; 0.75,0.6; 0.875,0.7335; 1,1">
                                          <p:stCondLst>
                                            <p:cond delay="1324"/>
                                          </p:stCondLst>
                                        </p:cTn>
                                        <p:tgtEl>
                                          <p:spTgt spid="55">
                                            <p:txEl>
                                              <p:pRg st="46" end="46"/>
                                            </p:txEl>
                                          </p:spTgt>
                                        </p:tgtEl>
                                        <p:attrNameLst>
                                          <p:attrName>ppt_y</p:attrName>
                                        </p:attrNameLst>
                                      </p:cBhvr>
                                      <p:tavLst>
                                        <p:tav tm="0" fmla="#ppt_y-sin(pi*$)/27">
                                          <p:val>
                                            <p:fltVal val="0"/>
                                          </p:val>
                                        </p:tav>
                                        <p:tav tm="100000">
                                          <p:val>
                                            <p:fltVal val="1"/>
                                          </p:val>
                                        </p:tav>
                                      </p:tavLst>
                                    </p:anim>
                                    <p:anim calcmode="lin" valueType="num">
                                      <p:cBhvr>
                                        <p:cTn id="299" dur="164" tmFilter="0, 0; 0.125,0.2665; 0.25,0.4; 0.375,0.465; 0.5,0.5;  0.625,0.535; 0.75,0.6; 0.875,0.7335; 1,1">
                                          <p:stCondLst>
                                            <p:cond delay="1656"/>
                                          </p:stCondLst>
                                        </p:cTn>
                                        <p:tgtEl>
                                          <p:spTgt spid="55">
                                            <p:txEl>
                                              <p:pRg st="46" end="46"/>
                                            </p:txEl>
                                          </p:spTgt>
                                        </p:tgtEl>
                                        <p:attrNameLst>
                                          <p:attrName>ppt_y</p:attrName>
                                        </p:attrNameLst>
                                      </p:cBhvr>
                                      <p:tavLst>
                                        <p:tav tm="0" fmla="#ppt_y-sin(pi*$)/81">
                                          <p:val>
                                            <p:fltVal val="0"/>
                                          </p:val>
                                        </p:tav>
                                        <p:tav tm="100000">
                                          <p:val>
                                            <p:fltVal val="1"/>
                                          </p:val>
                                        </p:tav>
                                      </p:tavLst>
                                    </p:anim>
                                    <p:animScale>
                                      <p:cBhvr>
                                        <p:cTn id="300" dur="26">
                                          <p:stCondLst>
                                            <p:cond delay="650"/>
                                          </p:stCondLst>
                                        </p:cTn>
                                        <p:tgtEl>
                                          <p:spTgt spid="55">
                                            <p:txEl>
                                              <p:pRg st="46" end="46"/>
                                            </p:txEl>
                                          </p:spTgt>
                                        </p:tgtEl>
                                      </p:cBhvr>
                                      <p:to x="100000" y="60000"/>
                                    </p:animScale>
                                    <p:animScale>
                                      <p:cBhvr>
                                        <p:cTn id="301" dur="166" decel="50000">
                                          <p:stCondLst>
                                            <p:cond delay="676"/>
                                          </p:stCondLst>
                                        </p:cTn>
                                        <p:tgtEl>
                                          <p:spTgt spid="55">
                                            <p:txEl>
                                              <p:pRg st="46" end="46"/>
                                            </p:txEl>
                                          </p:spTgt>
                                        </p:tgtEl>
                                      </p:cBhvr>
                                      <p:to x="100000" y="100000"/>
                                    </p:animScale>
                                    <p:animScale>
                                      <p:cBhvr>
                                        <p:cTn id="302" dur="26">
                                          <p:stCondLst>
                                            <p:cond delay="1312"/>
                                          </p:stCondLst>
                                        </p:cTn>
                                        <p:tgtEl>
                                          <p:spTgt spid="55">
                                            <p:txEl>
                                              <p:pRg st="46" end="46"/>
                                            </p:txEl>
                                          </p:spTgt>
                                        </p:tgtEl>
                                      </p:cBhvr>
                                      <p:to x="100000" y="80000"/>
                                    </p:animScale>
                                    <p:animScale>
                                      <p:cBhvr>
                                        <p:cTn id="303" dur="166" decel="50000">
                                          <p:stCondLst>
                                            <p:cond delay="1338"/>
                                          </p:stCondLst>
                                        </p:cTn>
                                        <p:tgtEl>
                                          <p:spTgt spid="55">
                                            <p:txEl>
                                              <p:pRg st="46" end="46"/>
                                            </p:txEl>
                                          </p:spTgt>
                                        </p:tgtEl>
                                      </p:cBhvr>
                                      <p:to x="100000" y="100000"/>
                                    </p:animScale>
                                    <p:animScale>
                                      <p:cBhvr>
                                        <p:cTn id="304" dur="26">
                                          <p:stCondLst>
                                            <p:cond delay="1642"/>
                                          </p:stCondLst>
                                        </p:cTn>
                                        <p:tgtEl>
                                          <p:spTgt spid="55">
                                            <p:txEl>
                                              <p:pRg st="46" end="46"/>
                                            </p:txEl>
                                          </p:spTgt>
                                        </p:tgtEl>
                                      </p:cBhvr>
                                      <p:to x="100000" y="90000"/>
                                    </p:animScale>
                                    <p:animScale>
                                      <p:cBhvr>
                                        <p:cTn id="305" dur="166" decel="50000">
                                          <p:stCondLst>
                                            <p:cond delay="1668"/>
                                          </p:stCondLst>
                                        </p:cTn>
                                        <p:tgtEl>
                                          <p:spTgt spid="55">
                                            <p:txEl>
                                              <p:pRg st="46" end="46"/>
                                            </p:txEl>
                                          </p:spTgt>
                                        </p:tgtEl>
                                      </p:cBhvr>
                                      <p:to x="100000" y="100000"/>
                                    </p:animScale>
                                    <p:animScale>
                                      <p:cBhvr>
                                        <p:cTn id="306" dur="26">
                                          <p:stCondLst>
                                            <p:cond delay="1808"/>
                                          </p:stCondLst>
                                        </p:cTn>
                                        <p:tgtEl>
                                          <p:spTgt spid="55">
                                            <p:txEl>
                                              <p:pRg st="46" end="46"/>
                                            </p:txEl>
                                          </p:spTgt>
                                        </p:tgtEl>
                                      </p:cBhvr>
                                      <p:to x="100000" y="95000"/>
                                    </p:animScale>
                                    <p:animScale>
                                      <p:cBhvr>
                                        <p:cTn id="307" dur="166" decel="50000">
                                          <p:stCondLst>
                                            <p:cond delay="1834"/>
                                          </p:stCondLst>
                                        </p:cTn>
                                        <p:tgtEl>
                                          <p:spTgt spid="55">
                                            <p:txEl>
                                              <p:pRg st="46" end="46"/>
                                            </p:txEl>
                                          </p:spTgt>
                                        </p:tgtEl>
                                      </p:cBhvr>
                                      <p:to x="100000" y="100000"/>
                                    </p:animScale>
                                  </p:childTnLst>
                                </p:cTn>
                              </p:par>
                            </p:childTnLst>
                          </p:cTn>
                        </p:par>
                        <p:par>
                          <p:cTn id="308" fill="hold">
                            <p:stCondLst>
                              <p:cond delay="41000"/>
                            </p:stCondLst>
                            <p:childTnLst>
                              <p:par>
                                <p:cTn id="309" presetID="26" presetClass="entr" presetSubtype="0" fill="hold" nodeType="afterEffect">
                                  <p:stCondLst>
                                    <p:cond delay="0"/>
                                  </p:stCondLst>
                                  <p:childTnLst>
                                    <p:set>
                                      <p:cBhvr>
                                        <p:cTn id="310" dur="1" fill="hold">
                                          <p:stCondLst>
                                            <p:cond delay="0"/>
                                          </p:stCondLst>
                                        </p:cTn>
                                        <p:tgtEl>
                                          <p:spTgt spid="55">
                                            <p:txEl>
                                              <p:pRg st="47" end="47"/>
                                            </p:txEl>
                                          </p:spTgt>
                                        </p:tgtEl>
                                        <p:attrNameLst>
                                          <p:attrName>style.visibility</p:attrName>
                                        </p:attrNameLst>
                                      </p:cBhvr>
                                      <p:to>
                                        <p:strVal val="visible"/>
                                      </p:to>
                                    </p:set>
                                    <p:animEffect transition="in" filter="wipe(down)">
                                      <p:cBhvr>
                                        <p:cTn id="311" dur="580">
                                          <p:stCondLst>
                                            <p:cond delay="0"/>
                                          </p:stCondLst>
                                        </p:cTn>
                                        <p:tgtEl>
                                          <p:spTgt spid="55">
                                            <p:txEl>
                                              <p:pRg st="47" end="47"/>
                                            </p:txEl>
                                          </p:spTgt>
                                        </p:tgtEl>
                                      </p:cBhvr>
                                    </p:animEffect>
                                    <p:anim calcmode="lin" valueType="num">
                                      <p:cBhvr>
                                        <p:cTn id="312" dur="1822" tmFilter="0,0; 0.14,0.36; 0.43,0.73; 0.71,0.91; 1.0,1.0">
                                          <p:stCondLst>
                                            <p:cond delay="0"/>
                                          </p:stCondLst>
                                        </p:cTn>
                                        <p:tgtEl>
                                          <p:spTgt spid="55">
                                            <p:txEl>
                                              <p:pRg st="47" end="47"/>
                                            </p:txEl>
                                          </p:spTgt>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55">
                                            <p:txEl>
                                              <p:pRg st="47" end="47"/>
                                            </p:txEl>
                                          </p:spTgt>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55">
                                            <p:txEl>
                                              <p:pRg st="47" end="47"/>
                                            </p:txEl>
                                          </p:spTgt>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55">
                                            <p:txEl>
                                              <p:pRg st="47" end="47"/>
                                            </p:txEl>
                                          </p:spTgt>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55">
                                            <p:txEl>
                                              <p:pRg st="47" end="47"/>
                                            </p:txEl>
                                          </p:spTgt>
                                        </p:tgtEl>
                                        <p:attrNameLst>
                                          <p:attrName>ppt_y</p:attrName>
                                        </p:attrNameLst>
                                      </p:cBhvr>
                                      <p:tavLst>
                                        <p:tav tm="0" fmla="#ppt_y-sin(pi*$)/81">
                                          <p:val>
                                            <p:fltVal val="0"/>
                                          </p:val>
                                        </p:tav>
                                        <p:tav tm="100000">
                                          <p:val>
                                            <p:fltVal val="1"/>
                                          </p:val>
                                        </p:tav>
                                      </p:tavLst>
                                    </p:anim>
                                    <p:animScale>
                                      <p:cBhvr>
                                        <p:cTn id="317" dur="26">
                                          <p:stCondLst>
                                            <p:cond delay="650"/>
                                          </p:stCondLst>
                                        </p:cTn>
                                        <p:tgtEl>
                                          <p:spTgt spid="55">
                                            <p:txEl>
                                              <p:pRg st="47" end="47"/>
                                            </p:txEl>
                                          </p:spTgt>
                                        </p:tgtEl>
                                      </p:cBhvr>
                                      <p:to x="100000" y="60000"/>
                                    </p:animScale>
                                    <p:animScale>
                                      <p:cBhvr>
                                        <p:cTn id="318" dur="166" decel="50000">
                                          <p:stCondLst>
                                            <p:cond delay="676"/>
                                          </p:stCondLst>
                                        </p:cTn>
                                        <p:tgtEl>
                                          <p:spTgt spid="55">
                                            <p:txEl>
                                              <p:pRg st="47" end="47"/>
                                            </p:txEl>
                                          </p:spTgt>
                                        </p:tgtEl>
                                      </p:cBhvr>
                                      <p:to x="100000" y="100000"/>
                                    </p:animScale>
                                    <p:animScale>
                                      <p:cBhvr>
                                        <p:cTn id="319" dur="26">
                                          <p:stCondLst>
                                            <p:cond delay="1312"/>
                                          </p:stCondLst>
                                        </p:cTn>
                                        <p:tgtEl>
                                          <p:spTgt spid="55">
                                            <p:txEl>
                                              <p:pRg st="47" end="47"/>
                                            </p:txEl>
                                          </p:spTgt>
                                        </p:tgtEl>
                                      </p:cBhvr>
                                      <p:to x="100000" y="80000"/>
                                    </p:animScale>
                                    <p:animScale>
                                      <p:cBhvr>
                                        <p:cTn id="320" dur="166" decel="50000">
                                          <p:stCondLst>
                                            <p:cond delay="1338"/>
                                          </p:stCondLst>
                                        </p:cTn>
                                        <p:tgtEl>
                                          <p:spTgt spid="55">
                                            <p:txEl>
                                              <p:pRg st="47" end="47"/>
                                            </p:txEl>
                                          </p:spTgt>
                                        </p:tgtEl>
                                      </p:cBhvr>
                                      <p:to x="100000" y="100000"/>
                                    </p:animScale>
                                    <p:animScale>
                                      <p:cBhvr>
                                        <p:cTn id="321" dur="26">
                                          <p:stCondLst>
                                            <p:cond delay="1642"/>
                                          </p:stCondLst>
                                        </p:cTn>
                                        <p:tgtEl>
                                          <p:spTgt spid="55">
                                            <p:txEl>
                                              <p:pRg st="47" end="47"/>
                                            </p:txEl>
                                          </p:spTgt>
                                        </p:tgtEl>
                                      </p:cBhvr>
                                      <p:to x="100000" y="90000"/>
                                    </p:animScale>
                                    <p:animScale>
                                      <p:cBhvr>
                                        <p:cTn id="322" dur="166" decel="50000">
                                          <p:stCondLst>
                                            <p:cond delay="1668"/>
                                          </p:stCondLst>
                                        </p:cTn>
                                        <p:tgtEl>
                                          <p:spTgt spid="55">
                                            <p:txEl>
                                              <p:pRg st="47" end="47"/>
                                            </p:txEl>
                                          </p:spTgt>
                                        </p:tgtEl>
                                      </p:cBhvr>
                                      <p:to x="100000" y="100000"/>
                                    </p:animScale>
                                    <p:animScale>
                                      <p:cBhvr>
                                        <p:cTn id="323" dur="26">
                                          <p:stCondLst>
                                            <p:cond delay="1808"/>
                                          </p:stCondLst>
                                        </p:cTn>
                                        <p:tgtEl>
                                          <p:spTgt spid="55">
                                            <p:txEl>
                                              <p:pRg st="47" end="47"/>
                                            </p:txEl>
                                          </p:spTgt>
                                        </p:tgtEl>
                                      </p:cBhvr>
                                      <p:to x="100000" y="95000"/>
                                    </p:animScale>
                                    <p:animScale>
                                      <p:cBhvr>
                                        <p:cTn id="324" dur="166" decel="50000">
                                          <p:stCondLst>
                                            <p:cond delay="1834"/>
                                          </p:stCondLst>
                                        </p:cTn>
                                        <p:tgtEl>
                                          <p:spTgt spid="55">
                                            <p:txEl>
                                              <p:pRg st="47" end="47"/>
                                            </p:txEl>
                                          </p:spTgt>
                                        </p:tgtEl>
                                      </p:cBhvr>
                                      <p:to x="100000" y="100000"/>
                                    </p:animScale>
                                  </p:childTnLst>
                                </p:cTn>
                              </p:par>
                            </p:childTnLst>
                          </p:cTn>
                        </p:par>
                        <p:par>
                          <p:cTn id="325" fill="hold">
                            <p:stCondLst>
                              <p:cond delay="43000"/>
                            </p:stCondLst>
                            <p:childTnLst>
                              <p:par>
                                <p:cTn id="326" presetID="26" presetClass="entr" presetSubtype="0" fill="hold" nodeType="afterEffect">
                                  <p:stCondLst>
                                    <p:cond delay="0"/>
                                  </p:stCondLst>
                                  <p:childTnLst>
                                    <p:set>
                                      <p:cBhvr>
                                        <p:cTn id="327" dur="1" fill="hold">
                                          <p:stCondLst>
                                            <p:cond delay="0"/>
                                          </p:stCondLst>
                                        </p:cTn>
                                        <p:tgtEl>
                                          <p:spTgt spid="55">
                                            <p:txEl>
                                              <p:pRg st="48" end="48"/>
                                            </p:txEl>
                                          </p:spTgt>
                                        </p:tgtEl>
                                        <p:attrNameLst>
                                          <p:attrName>style.visibility</p:attrName>
                                        </p:attrNameLst>
                                      </p:cBhvr>
                                      <p:to>
                                        <p:strVal val="visible"/>
                                      </p:to>
                                    </p:set>
                                    <p:animEffect transition="in" filter="wipe(down)">
                                      <p:cBhvr>
                                        <p:cTn id="328" dur="580">
                                          <p:stCondLst>
                                            <p:cond delay="0"/>
                                          </p:stCondLst>
                                        </p:cTn>
                                        <p:tgtEl>
                                          <p:spTgt spid="55">
                                            <p:txEl>
                                              <p:pRg st="48" end="48"/>
                                            </p:txEl>
                                          </p:spTgt>
                                        </p:tgtEl>
                                      </p:cBhvr>
                                    </p:animEffect>
                                    <p:anim calcmode="lin" valueType="num">
                                      <p:cBhvr>
                                        <p:cTn id="329" dur="1822" tmFilter="0,0; 0.14,0.36; 0.43,0.73; 0.71,0.91; 1.0,1.0">
                                          <p:stCondLst>
                                            <p:cond delay="0"/>
                                          </p:stCondLst>
                                        </p:cTn>
                                        <p:tgtEl>
                                          <p:spTgt spid="55">
                                            <p:txEl>
                                              <p:pRg st="48" end="48"/>
                                            </p:txEl>
                                          </p:spTgt>
                                        </p:tgtEl>
                                        <p:attrNameLst>
                                          <p:attrName>ppt_x</p:attrName>
                                        </p:attrNameLst>
                                      </p:cBhvr>
                                      <p:tavLst>
                                        <p:tav tm="0">
                                          <p:val>
                                            <p:strVal val="#ppt_x-0.25"/>
                                          </p:val>
                                        </p:tav>
                                        <p:tav tm="100000">
                                          <p:val>
                                            <p:strVal val="#ppt_x"/>
                                          </p:val>
                                        </p:tav>
                                      </p:tavLst>
                                    </p:anim>
                                    <p:anim calcmode="lin" valueType="num">
                                      <p:cBhvr>
                                        <p:cTn id="330" dur="664" tmFilter="0.0,0.0; 0.25,0.07; 0.50,0.2; 0.75,0.467; 1.0,1.0">
                                          <p:stCondLst>
                                            <p:cond delay="0"/>
                                          </p:stCondLst>
                                        </p:cTn>
                                        <p:tgtEl>
                                          <p:spTgt spid="55">
                                            <p:txEl>
                                              <p:pRg st="48" end="48"/>
                                            </p:txEl>
                                          </p:spTgt>
                                        </p:tgtEl>
                                        <p:attrNameLst>
                                          <p:attrName>ppt_y</p:attrName>
                                        </p:attrNameLst>
                                      </p:cBhvr>
                                      <p:tavLst>
                                        <p:tav tm="0" fmla="#ppt_y-sin(pi*$)/3">
                                          <p:val>
                                            <p:fltVal val="0.5"/>
                                          </p:val>
                                        </p:tav>
                                        <p:tav tm="100000">
                                          <p:val>
                                            <p:fltVal val="1"/>
                                          </p:val>
                                        </p:tav>
                                      </p:tavLst>
                                    </p:anim>
                                    <p:anim calcmode="lin" valueType="num">
                                      <p:cBhvr>
                                        <p:cTn id="331" dur="664" tmFilter="0, 0; 0.125,0.2665; 0.25,0.4; 0.375,0.465; 0.5,0.5;  0.625,0.535; 0.75,0.6; 0.875,0.7335; 1,1">
                                          <p:stCondLst>
                                            <p:cond delay="664"/>
                                          </p:stCondLst>
                                        </p:cTn>
                                        <p:tgtEl>
                                          <p:spTgt spid="55">
                                            <p:txEl>
                                              <p:pRg st="48" end="48"/>
                                            </p:txEl>
                                          </p:spTgt>
                                        </p:tgtEl>
                                        <p:attrNameLst>
                                          <p:attrName>ppt_y</p:attrName>
                                        </p:attrNameLst>
                                      </p:cBhvr>
                                      <p:tavLst>
                                        <p:tav tm="0" fmla="#ppt_y-sin(pi*$)/9">
                                          <p:val>
                                            <p:fltVal val="0"/>
                                          </p:val>
                                        </p:tav>
                                        <p:tav tm="100000">
                                          <p:val>
                                            <p:fltVal val="1"/>
                                          </p:val>
                                        </p:tav>
                                      </p:tavLst>
                                    </p:anim>
                                    <p:anim calcmode="lin" valueType="num">
                                      <p:cBhvr>
                                        <p:cTn id="332" dur="332" tmFilter="0, 0; 0.125,0.2665; 0.25,0.4; 0.375,0.465; 0.5,0.5;  0.625,0.535; 0.75,0.6; 0.875,0.7335; 1,1">
                                          <p:stCondLst>
                                            <p:cond delay="1324"/>
                                          </p:stCondLst>
                                        </p:cTn>
                                        <p:tgtEl>
                                          <p:spTgt spid="55">
                                            <p:txEl>
                                              <p:pRg st="48" end="48"/>
                                            </p:txEl>
                                          </p:spTgt>
                                        </p:tgtEl>
                                        <p:attrNameLst>
                                          <p:attrName>ppt_y</p:attrName>
                                        </p:attrNameLst>
                                      </p:cBhvr>
                                      <p:tavLst>
                                        <p:tav tm="0" fmla="#ppt_y-sin(pi*$)/27">
                                          <p:val>
                                            <p:fltVal val="0"/>
                                          </p:val>
                                        </p:tav>
                                        <p:tav tm="100000">
                                          <p:val>
                                            <p:fltVal val="1"/>
                                          </p:val>
                                        </p:tav>
                                      </p:tavLst>
                                    </p:anim>
                                    <p:anim calcmode="lin" valueType="num">
                                      <p:cBhvr>
                                        <p:cTn id="333" dur="164" tmFilter="0, 0; 0.125,0.2665; 0.25,0.4; 0.375,0.465; 0.5,0.5;  0.625,0.535; 0.75,0.6; 0.875,0.7335; 1,1">
                                          <p:stCondLst>
                                            <p:cond delay="1656"/>
                                          </p:stCondLst>
                                        </p:cTn>
                                        <p:tgtEl>
                                          <p:spTgt spid="55">
                                            <p:txEl>
                                              <p:pRg st="48" end="48"/>
                                            </p:txEl>
                                          </p:spTgt>
                                        </p:tgtEl>
                                        <p:attrNameLst>
                                          <p:attrName>ppt_y</p:attrName>
                                        </p:attrNameLst>
                                      </p:cBhvr>
                                      <p:tavLst>
                                        <p:tav tm="0" fmla="#ppt_y-sin(pi*$)/81">
                                          <p:val>
                                            <p:fltVal val="0"/>
                                          </p:val>
                                        </p:tav>
                                        <p:tav tm="100000">
                                          <p:val>
                                            <p:fltVal val="1"/>
                                          </p:val>
                                        </p:tav>
                                      </p:tavLst>
                                    </p:anim>
                                    <p:animScale>
                                      <p:cBhvr>
                                        <p:cTn id="334" dur="26">
                                          <p:stCondLst>
                                            <p:cond delay="650"/>
                                          </p:stCondLst>
                                        </p:cTn>
                                        <p:tgtEl>
                                          <p:spTgt spid="55">
                                            <p:txEl>
                                              <p:pRg st="48" end="48"/>
                                            </p:txEl>
                                          </p:spTgt>
                                        </p:tgtEl>
                                      </p:cBhvr>
                                      <p:to x="100000" y="60000"/>
                                    </p:animScale>
                                    <p:animScale>
                                      <p:cBhvr>
                                        <p:cTn id="335" dur="166" decel="50000">
                                          <p:stCondLst>
                                            <p:cond delay="676"/>
                                          </p:stCondLst>
                                        </p:cTn>
                                        <p:tgtEl>
                                          <p:spTgt spid="55">
                                            <p:txEl>
                                              <p:pRg st="48" end="48"/>
                                            </p:txEl>
                                          </p:spTgt>
                                        </p:tgtEl>
                                      </p:cBhvr>
                                      <p:to x="100000" y="100000"/>
                                    </p:animScale>
                                    <p:animScale>
                                      <p:cBhvr>
                                        <p:cTn id="336" dur="26">
                                          <p:stCondLst>
                                            <p:cond delay="1312"/>
                                          </p:stCondLst>
                                        </p:cTn>
                                        <p:tgtEl>
                                          <p:spTgt spid="55">
                                            <p:txEl>
                                              <p:pRg st="48" end="48"/>
                                            </p:txEl>
                                          </p:spTgt>
                                        </p:tgtEl>
                                      </p:cBhvr>
                                      <p:to x="100000" y="80000"/>
                                    </p:animScale>
                                    <p:animScale>
                                      <p:cBhvr>
                                        <p:cTn id="337" dur="166" decel="50000">
                                          <p:stCondLst>
                                            <p:cond delay="1338"/>
                                          </p:stCondLst>
                                        </p:cTn>
                                        <p:tgtEl>
                                          <p:spTgt spid="55">
                                            <p:txEl>
                                              <p:pRg st="48" end="48"/>
                                            </p:txEl>
                                          </p:spTgt>
                                        </p:tgtEl>
                                      </p:cBhvr>
                                      <p:to x="100000" y="100000"/>
                                    </p:animScale>
                                    <p:animScale>
                                      <p:cBhvr>
                                        <p:cTn id="338" dur="26">
                                          <p:stCondLst>
                                            <p:cond delay="1642"/>
                                          </p:stCondLst>
                                        </p:cTn>
                                        <p:tgtEl>
                                          <p:spTgt spid="55">
                                            <p:txEl>
                                              <p:pRg st="48" end="48"/>
                                            </p:txEl>
                                          </p:spTgt>
                                        </p:tgtEl>
                                      </p:cBhvr>
                                      <p:to x="100000" y="90000"/>
                                    </p:animScale>
                                    <p:animScale>
                                      <p:cBhvr>
                                        <p:cTn id="339" dur="166" decel="50000">
                                          <p:stCondLst>
                                            <p:cond delay="1668"/>
                                          </p:stCondLst>
                                        </p:cTn>
                                        <p:tgtEl>
                                          <p:spTgt spid="55">
                                            <p:txEl>
                                              <p:pRg st="48" end="48"/>
                                            </p:txEl>
                                          </p:spTgt>
                                        </p:tgtEl>
                                      </p:cBhvr>
                                      <p:to x="100000" y="100000"/>
                                    </p:animScale>
                                    <p:animScale>
                                      <p:cBhvr>
                                        <p:cTn id="340" dur="26">
                                          <p:stCondLst>
                                            <p:cond delay="1808"/>
                                          </p:stCondLst>
                                        </p:cTn>
                                        <p:tgtEl>
                                          <p:spTgt spid="55">
                                            <p:txEl>
                                              <p:pRg st="48" end="48"/>
                                            </p:txEl>
                                          </p:spTgt>
                                        </p:tgtEl>
                                      </p:cBhvr>
                                      <p:to x="100000" y="95000"/>
                                    </p:animScale>
                                    <p:animScale>
                                      <p:cBhvr>
                                        <p:cTn id="341" dur="166" decel="50000">
                                          <p:stCondLst>
                                            <p:cond delay="1834"/>
                                          </p:stCondLst>
                                        </p:cTn>
                                        <p:tgtEl>
                                          <p:spTgt spid="55">
                                            <p:txEl>
                                              <p:pRg st="48" end="48"/>
                                            </p:txEl>
                                          </p:spTgt>
                                        </p:tgtEl>
                                      </p:cBhvr>
                                      <p:to x="100000" y="100000"/>
                                    </p:animScale>
                                  </p:childTnLst>
                                </p:cTn>
                              </p:par>
                            </p:childTnLst>
                          </p:cTn>
                        </p:par>
                        <p:par>
                          <p:cTn id="342" fill="hold">
                            <p:stCondLst>
                              <p:cond delay="45000"/>
                            </p:stCondLst>
                            <p:childTnLst>
                              <p:par>
                                <p:cTn id="343" presetID="26" presetClass="entr" presetSubtype="0" fill="hold" nodeType="afterEffect">
                                  <p:stCondLst>
                                    <p:cond delay="0"/>
                                  </p:stCondLst>
                                  <p:childTnLst>
                                    <p:set>
                                      <p:cBhvr>
                                        <p:cTn id="344" dur="1" fill="hold">
                                          <p:stCondLst>
                                            <p:cond delay="0"/>
                                          </p:stCondLst>
                                        </p:cTn>
                                        <p:tgtEl>
                                          <p:spTgt spid="55">
                                            <p:txEl>
                                              <p:pRg st="49" end="49"/>
                                            </p:txEl>
                                          </p:spTgt>
                                        </p:tgtEl>
                                        <p:attrNameLst>
                                          <p:attrName>style.visibility</p:attrName>
                                        </p:attrNameLst>
                                      </p:cBhvr>
                                      <p:to>
                                        <p:strVal val="visible"/>
                                      </p:to>
                                    </p:set>
                                    <p:animEffect transition="in" filter="wipe(down)">
                                      <p:cBhvr>
                                        <p:cTn id="345" dur="580">
                                          <p:stCondLst>
                                            <p:cond delay="0"/>
                                          </p:stCondLst>
                                        </p:cTn>
                                        <p:tgtEl>
                                          <p:spTgt spid="55">
                                            <p:txEl>
                                              <p:pRg st="49" end="49"/>
                                            </p:txEl>
                                          </p:spTgt>
                                        </p:tgtEl>
                                      </p:cBhvr>
                                    </p:animEffect>
                                    <p:anim calcmode="lin" valueType="num">
                                      <p:cBhvr>
                                        <p:cTn id="346" dur="1822" tmFilter="0,0; 0.14,0.36; 0.43,0.73; 0.71,0.91; 1.0,1.0">
                                          <p:stCondLst>
                                            <p:cond delay="0"/>
                                          </p:stCondLst>
                                        </p:cTn>
                                        <p:tgtEl>
                                          <p:spTgt spid="55">
                                            <p:txEl>
                                              <p:pRg st="49" end="49"/>
                                            </p:txEl>
                                          </p:spTgt>
                                        </p:tgtEl>
                                        <p:attrNameLst>
                                          <p:attrName>ppt_x</p:attrName>
                                        </p:attrNameLst>
                                      </p:cBhvr>
                                      <p:tavLst>
                                        <p:tav tm="0">
                                          <p:val>
                                            <p:strVal val="#ppt_x-0.25"/>
                                          </p:val>
                                        </p:tav>
                                        <p:tav tm="100000">
                                          <p:val>
                                            <p:strVal val="#ppt_x"/>
                                          </p:val>
                                        </p:tav>
                                      </p:tavLst>
                                    </p:anim>
                                    <p:anim calcmode="lin" valueType="num">
                                      <p:cBhvr>
                                        <p:cTn id="347" dur="664" tmFilter="0.0,0.0; 0.25,0.07; 0.50,0.2; 0.75,0.467; 1.0,1.0">
                                          <p:stCondLst>
                                            <p:cond delay="0"/>
                                          </p:stCondLst>
                                        </p:cTn>
                                        <p:tgtEl>
                                          <p:spTgt spid="55">
                                            <p:txEl>
                                              <p:pRg st="49" end="49"/>
                                            </p:txEl>
                                          </p:spTgt>
                                        </p:tgtEl>
                                        <p:attrNameLst>
                                          <p:attrName>ppt_y</p:attrName>
                                        </p:attrNameLst>
                                      </p:cBhvr>
                                      <p:tavLst>
                                        <p:tav tm="0" fmla="#ppt_y-sin(pi*$)/3">
                                          <p:val>
                                            <p:fltVal val="0.5"/>
                                          </p:val>
                                        </p:tav>
                                        <p:tav tm="100000">
                                          <p:val>
                                            <p:fltVal val="1"/>
                                          </p:val>
                                        </p:tav>
                                      </p:tavLst>
                                    </p:anim>
                                    <p:anim calcmode="lin" valueType="num">
                                      <p:cBhvr>
                                        <p:cTn id="348" dur="664" tmFilter="0, 0; 0.125,0.2665; 0.25,0.4; 0.375,0.465; 0.5,0.5;  0.625,0.535; 0.75,0.6; 0.875,0.7335; 1,1">
                                          <p:stCondLst>
                                            <p:cond delay="664"/>
                                          </p:stCondLst>
                                        </p:cTn>
                                        <p:tgtEl>
                                          <p:spTgt spid="55">
                                            <p:txEl>
                                              <p:pRg st="49" end="49"/>
                                            </p:txEl>
                                          </p:spTgt>
                                        </p:tgtEl>
                                        <p:attrNameLst>
                                          <p:attrName>ppt_y</p:attrName>
                                        </p:attrNameLst>
                                      </p:cBhvr>
                                      <p:tavLst>
                                        <p:tav tm="0" fmla="#ppt_y-sin(pi*$)/9">
                                          <p:val>
                                            <p:fltVal val="0"/>
                                          </p:val>
                                        </p:tav>
                                        <p:tav tm="100000">
                                          <p:val>
                                            <p:fltVal val="1"/>
                                          </p:val>
                                        </p:tav>
                                      </p:tavLst>
                                    </p:anim>
                                    <p:anim calcmode="lin" valueType="num">
                                      <p:cBhvr>
                                        <p:cTn id="349" dur="332" tmFilter="0, 0; 0.125,0.2665; 0.25,0.4; 0.375,0.465; 0.5,0.5;  0.625,0.535; 0.75,0.6; 0.875,0.7335; 1,1">
                                          <p:stCondLst>
                                            <p:cond delay="1324"/>
                                          </p:stCondLst>
                                        </p:cTn>
                                        <p:tgtEl>
                                          <p:spTgt spid="55">
                                            <p:txEl>
                                              <p:pRg st="49" end="49"/>
                                            </p:txEl>
                                          </p:spTgt>
                                        </p:tgtEl>
                                        <p:attrNameLst>
                                          <p:attrName>ppt_y</p:attrName>
                                        </p:attrNameLst>
                                      </p:cBhvr>
                                      <p:tavLst>
                                        <p:tav tm="0" fmla="#ppt_y-sin(pi*$)/27">
                                          <p:val>
                                            <p:fltVal val="0"/>
                                          </p:val>
                                        </p:tav>
                                        <p:tav tm="100000">
                                          <p:val>
                                            <p:fltVal val="1"/>
                                          </p:val>
                                        </p:tav>
                                      </p:tavLst>
                                    </p:anim>
                                    <p:anim calcmode="lin" valueType="num">
                                      <p:cBhvr>
                                        <p:cTn id="350" dur="164" tmFilter="0, 0; 0.125,0.2665; 0.25,0.4; 0.375,0.465; 0.5,0.5;  0.625,0.535; 0.75,0.6; 0.875,0.7335; 1,1">
                                          <p:stCondLst>
                                            <p:cond delay="1656"/>
                                          </p:stCondLst>
                                        </p:cTn>
                                        <p:tgtEl>
                                          <p:spTgt spid="55">
                                            <p:txEl>
                                              <p:pRg st="49" end="49"/>
                                            </p:txEl>
                                          </p:spTgt>
                                        </p:tgtEl>
                                        <p:attrNameLst>
                                          <p:attrName>ppt_y</p:attrName>
                                        </p:attrNameLst>
                                      </p:cBhvr>
                                      <p:tavLst>
                                        <p:tav tm="0" fmla="#ppt_y-sin(pi*$)/81">
                                          <p:val>
                                            <p:fltVal val="0"/>
                                          </p:val>
                                        </p:tav>
                                        <p:tav tm="100000">
                                          <p:val>
                                            <p:fltVal val="1"/>
                                          </p:val>
                                        </p:tav>
                                      </p:tavLst>
                                    </p:anim>
                                    <p:animScale>
                                      <p:cBhvr>
                                        <p:cTn id="351" dur="26">
                                          <p:stCondLst>
                                            <p:cond delay="650"/>
                                          </p:stCondLst>
                                        </p:cTn>
                                        <p:tgtEl>
                                          <p:spTgt spid="55">
                                            <p:txEl>
                                              <p:pRg st="49" end="49"/>
                                            </p:txEl>
                                          </p:spTgt>
                                        </p:tgtEl>
                                      </p:cBhvr>
                                      <p:to x="100000" y="60000"/>
                                    </p:animScale>
                                    <p:animScale>
                                      <p:cBhvr>
                                        <p:cTn id="352" dur="166" decel="50000">
                                          <p:stCondLst>
                                            <p:cond delay="676"/>
                                          </p:stCondLst>
                                        </p:cTn>
                                        <p:tgtEl>
                                          <p:spTgt spid="55">
                                            <p:txEl>
                                              <p:pRg st="49" end="49"/>
                                            </p:txEl>
                                          </p:spTgt>
                                        </p:tgtEl>
                                      </p:cBhvr>
                                      <p:to x="100000" y="100000"/>
                                    </p:animScale>
                                    <p:animScale>
                                      <p:cBhvr>
                                        <p:cTn id="353" dur="26">
                                          <p:stCondLst>
                                            <p:cond delay="1312"/>
                                          </p:stCondLst>
                                        </p:cTn>
                                        <p:tgtEl>
                                          <p:spTgt spid="55">
                                            <p:txEl>
                                              <p:pRg st="49" end="49"/>
                                            </p:txEl>
                                          </p:spTgt>
                                        </p:tgtEl>
                                      </p:cBhvr>
                                      <p:to x="100000" y="80000"/>
                                    </p:animScale>
                                    <p:animScale>
                                      <p:cBhvr>
                                        <p:cTn id="354" dur="166" decel="50000">
                                          <p:stCondLst>
                                            <p:cond delay="1338"/>
                                          </p:stCondLst>
                                        </p:cTn>
                                        <p:tgtEl>
                                          <p:spTgt spid="55">
                                            <p:txEl>
                                              <p:pRg st="49" end="49"/>
                                            </p:txEl>
                                          </p:spTgt>
                                        </p:tgtEl>
                                      </p:cBhvr>
                                      <p:to x="100000" y="100000"/>
                                    </p:animScale>
                                    <p:animScale>
                                      <p:cBhvr>
                                        <p:cTn id="355" dur="26">
                                          <p:stCondLst>
                                            <p:cond delay="1642"/>
                                          </p:stCondLst>
                                        </p:cTn>
                                        <p:tgtEl>
                                          <p:spTgt spid="55">
                                            <p:txEl>
                                              <p:pRg st="49" end="49"/>
                                            </p:txEl>
                                          </p:spTgt>
                                        </p:tgtEl>
                                      </p:cBhvr>
                                      <p:to x="100000" y="90000"/>
                                    </p:animScale>
                                    <p:animScale>
                                      <p:cBhvr>
                                        <p:cTn id="356" dur="166" decel="50000">
                                          <p:stCondLst>
                                            <p:cond delay="1668"/>
                                          </p:stCondLst>
                                        </p:cTn>
                                        <p:tgtEl>
                                          <p:spTgt spid="55">
                                            <p:txEl>
                                              <p:pRg st="49" end="49"/>
                                            </p:txEl>
                                          </p:spTgt>
                                        </p:tgtEl>
                                      </p:cBhvr>
                                      <p:to x="100000" y="100000"/>
                                    </p:animScale>
                                    <p:animScale>
                                      <p:cBhvr>
                                        <p:cTn id="357" dur="26">
                                          <p:stCondLst>
                                            <p:cond delay="1808"/>
                                          </p:stCondLst>
                                        </p:cTn>
                                        <p:tgtEl>
                                          <p:spTgt spid="55">
                                            <p:txEl>
                                              <p:pRg st="49" end="49"/>
                                            </p:txEl>
                                          </p:spTgt>
                                        </p:tgtEl>
                                      </p:cBhvr>
                                      <p:to x="100000" y="95000"/>
                                    </p:animScale>
                                    <p:animScale>
                                      <p:cBhvr>
                                        <p:cTn id="358" dur="166" decel="50000">
                                          <p:stCondLst>
                                            <p:cond delay="1834"/>
                                          </p:stCondLst>
                                        </p:cTn>
                                        <p:tgtEl>
                                          <p:spTgt spid="55">
                                            <p:txEl>
                                              <p:pRg st="49" end="49"/>
                                            </p:txEl>
                                          </p:spTgt>
                                        </p:tgtEl>
                                      </p:cBhvr>
                                      <p:to x="100000" y="100000"/>
                                    </p:animScale>
                                  </p:childTnLst>
                                </p:cTn>
                              </p:par>
                            </p:childTnLst>
                          </p:cTn>
                        </p:par>
                        <p:par>
                          <p:cTn id="359" fill="hold">
                            <p:stCondLst>
                              <p:cond delay="47000"/>
                            </p:stCondLst>
                            <p:childTnLst>
                              <p:par>
                                <p:cTn id="360" presetID="26" presetClass="entr" presetSubtype="0" fill="hold" nodeType="afterEffect">
                                  <p:stCondLst>
                                    <p:cond delay="0"/>
                                  </p:stCondLst>
                                  <p:childTnLst>
                                    <p:set>
                                      <p:cBhvr>
                                        <p:cTn id="361" dur="1" fill="hold">
                                          <p:stCondLst>
                                            <p:cond delay="0"/>
                                          </p:stCondLst>
                                        </p:cTn>
                                        <p:tgtEl>
                                          <p:spTgt spid="55">
                                            <p:txEl>
                                              <p:pRg st="50" end="50"/>
                                            </p:txEl>
                                          </p:spTgt>
                                        </p:tgtEl>
                                        <p:attrNameLst>
                                          <p:attrName>style.visibility</p:attrName>
                                        </p:attrNameLst>
                                      </p:cBhvr>
                                      <p:to>
                                        <p:strVal val="visible"/>
                                      </p:to>
                                    </p:set>
                                    <p:animEffect transition="in" filter="wipe(down)">
                                      <p:cBhvr>
                                        <p:cTn id="362" dur="580">
                                          <p:stCondLst>
                                            <p:cond delay="0"/>
                                          </p:stCondLst>
                                        </p:cTn>
                                        <p:tgtEl>
                                          <p:spTgt spid="55">
                                            <p:txEl>
                                              <p:pRg st="50" end="50"/>
                                            </p:txEl>
                                          </p:spTgt>
                                        </p:tgtEl>
                                      </p:cBhvr>
                                    </p:animEffect>
                                    <p:anim calcmode="lin" valueType="num">
                                      <p:cBhvr>
                                        <p:cTn id="363" dur="1822" tmFilter="0,0; 0.14,0.36; 0.43,0.73; 0.71,0.91; 1.0,1.0">
                                          <p:stCondLst>
                                            <p:cond delay="0"/>
                                          </p:stCondLst>
                                        </p:cTn>
                                        <p:tgtEl>
                                          <p:spTgt spid="55">
                                            <p:txEl>
                                              <p:pRg st="50" end="50"/>
                                            </p:txEl>
                                          </p:spTgt>
                                        </p:tgtEl>
                                        <p:attrNameLst>
                                          <p:attrName>ppt_x</p:attrName>
                                        </p:attrNameLst>
                                      </p:cBhvr>
                                      <p:tavLst>
                                        <p:tav tm="0">
                                          <p:val>
                                            <p:strVal val="#ppt_x-0.25"/>
                                          </p:val>
                                        </p:tav>
                                        <p:tav tm="100000">
                                          <p:val>
                                            <p:strVal val="#ppt_x"/>
                                          </p:val>
                                        </p:tav>
                                      </p:tavLst>
                                    </p:anim>
                                    <p:anim calcmode="lin" valueType="num">
                                      <p:cBhvr>
                                        <p:cTn id="364" dur="664" tmFilter="0.0,0.0; 0.25,0.07; 0.50,0.2; 0.75,0.467; 1.0,1.0">
                                          <p:stCondLst>
                                            <p:cond delay="0"/>
                                          </p:stCondLst>
                                        </p:cTn>
                                        <p:tgtEl>
                                          <p:spTgt spid="55">
                                            <p:txEl>
                                              <p:pRg st="50" end="50"/>
                                            </p:txEl>
                                          </p:spTgt>
                                        </p:tgtEl>
                                        <p:attrNameLst>
                                          <p:attrName>ppt_y</p:attrName>
                                        </p:attrNameLst>
                                      </p:cBhvr>
                                      <p:tavLst>
                                        <p:tav tm="0" fmla="#ppt_y-sin(pi*$)/3">
                                          <p:val>
                                            <p:fltVal val="0.5"/>
                                          </p:val>
                                        </p:tav>
                                        <p:tav tm="100000">
                                          <p:val>
                                            <p:fltVal val="1"/>
                                          </p:val>
                                        </p:tav>
                                      </p:tavLst>
                                    </p:anim>
                                    <p:anim calcmode="lin" valueType="num">
                                      <p:cBhvr>
                                        <p:cTn id="365" dur="664" tmFilter="0, 0; 0.125,0.2665; 0.25,0.4; 0.375,0.465; 0.5,0.5;  0.625,0.535; 0.75,0.6; 0.875,0.7335; 1,1">
                                          <p:stCondLst>
                                            <p:cond delay="664"/>
                                          </p:stCondLst>
                                        </p:cTn>
                                        <p:tgtEl>
                                          <p:spTgt spid="55">
                                            <p:txEl>
                                              <p:pRg st="50" end="50"/>
                                            </p:txEl>
                                          </p:spTgt>
                                        </p:tgtEl>
                                        <p:attrNameLst>
                                          <p:attrName>ppt_y</p:attrName>
                                        </p:attrNameLst>
                                      </p:cBhvr>
                                      <p:tavLst>
                                        <p:tav tm="0" fmla="#ppt_y-sin(pi*$)/9">
                                          <p:val>
                                            <p:fltVal val="0"/>
                                          </p:val>
                                        </p:tav>
                                        <p:tav tm="100000">
                                          <p:val>
                                            <p:fltVal val="1"/>
                                          </p:val>
                                        </p:tav>
                                      </p:tavLst>
                                    </p:anim>
                                    <p:anim calcmode="lin" valueType="num">
                                      <p:cBhvr>
                                        <p:cTn id="366" dur="332" tmFilter="0, 0; 0.125,0.2665; 0.25,0.4; 0.375,0.465; 0.5,0.5;  0.625,0.535; 0.75,0.6; 0.875,0.7335; 1,1">
                                          <p:stCondLst>
                                            <p:cond delay="1324"/>
                                          </p:stCondLst>
                                        </p:cTn>
                                        <p:tgtEl>
                                          <p:spTgt spid="55">
                                            <p:txEl>
                                              <p:pRg st="50" end="50"/>
                                            </p:txEl>
                                          </p:spTgt>
                                        </p:tgtEl>
                                        <p:attrNameLst>
                                          <p:attrName>ppt_y</p:attrName>
                                        </p:attrNameLst>
                                      </p:cBhvr>
                                      <p:tavLst>
                                        <p:tav tm="0" fmla="#ppt_y-sin(pi*$)/27">
                                          <p:val>
                                            <p:fltVal val="0"/>
                                          </p:val>
                                        </p:tav>
                                        <p:tav tm="100000">
                                          <p:val>
                                            <p:fltVal val="1"/>
                                          </p:val>
                                        </p:tav>
                                      </p:tavLst>
                                    </p:anim>
                                    <p:anim calcmode="lin" valueType="num">
                                      <p:cBhvr>
                                        <p:cTn id="367" dur="164" tmFilter="0, 0; 0.125,0.2665; 0.25,0.4; 0.375,0.465; 0.5,0.5;  0.625,0.535; 0.75,0.6; 0.875,0.7335; 1,1">
                                          <p:stCondLst>
                                            <p:cond delay="1656"/>
                                          </p:stCondLst>
                                        </p:cTn>
                                        <p:tgtEl>
                                          <p:spTgt spid="55">
                                            <p:txEl>
                                              <p:pRg st="50" end="50"/>
                                            </p:txEl>
                                          </p:spTgt>
                                        </p:tgtEl>
                                        <p:attrNameLst>
                                          <p:attrName>ppt_y</p:attrName>
                                        </p:attrNameLst>
                                      </p:cBhvr>
                                      <p:tavLst>
                                        <p:tav tm="0" fmla="#ppt_y-sin(pi*$)/81">
                                          <p:val>
                                            <p:fltVal val="0"/>
                                          </p:val>
                                        </p:tav>
                                        <p:tav tm="100000">
                                          <p:val>
                                            <p:fltVal val="1"/>
                                          </p:val>
                                        </p:tav>
                                      </p:tavLst>
                                    </p:anim>
                                    <p:animScale>
                                      <p:cBhvr>
                                        <p:cTn id="368" dur="26">
                                          <p:stCondLst>
                                            <p:cond delay="650"/>
                                          </p:stCondLst>
                                        </p:cTn>
                                        <p:tgtEl>
                                          <p:spTgt spid="55">
                                            <p:txEl>
                                              <p:pRg st="50" end="50"/>
                                            </p:txEl>
                                          </p:spTgt>
                                        </p:tgtEl>
                                      </p:cBhvr>
                                      <p:to x="100000" y="60000"/>
                                    </p:animScale>
                                    <p:animScale>
                                      <p:cBhvr>
                                        <p:cTn id="369" dur="166" decel="50000">
                                          <p:stCondLst>
                                            <p:cond delay="676"/>
                                          </p:stCondLst>
                                        </p:cTn>
                                        <p:tgtEl>
                                          <p:spTgt spid="55">
                                            <p:txEl>
                                              <p:pRg st="50" end="50"/>
                                            </p:txEl>
                                          </p:spTgt>
                                        </p:tgtEl>
                                      </p:cBhvr>
                                      <p:to x="100000" y="100000"/>
                                    </p:animScale>
                                    <p:animScale>
                                      <p:cBhvr>
                                        <p:cTn id="370" dur="26">
                                          <p:stCondLst>
                                            <p:cond delay="1312"/>
                                          </p:stCondLst>
                                        </p:cTn>
                                        <p:tgtEl>
                                          <p:spTgt spid="55">
                                            <p:txEl>
                                              <p:pRg st="50" end="50"/>
                                            </p:txEl>
                                          </p:spTgt>
                                        </p:tgtEl>
                                      </p:cBhvr>
                                      <p:to x="100000" y="80000"/>
                                    </p:animScale>
                                    <p:animScale>
                                      <p:cBhvr>
                                        <p:cTn id="371" dur="166" decel="50000">
                                          <p:stCondLst>
                                            <p:cond delay="1338"/>
                                          </p:stCondLst>
                                        </p:cTn>
                                        <p:tgtEl>
                                          <p:spTgt spid="55">
                                            <p:txEl>
                                              <p:pRg st="50" end="50"/>
                                            </p:txEl>
                                          </p:spTgt>
                                        </p:tgtEl>
                                      </p:cBhvr>
                                      <p:to x="100000" y="100000"/>
                                    </p:animScale>
                                    <p:animScale>
                                      <p:cBhvr>
                                        <p:cTn id="372" dur="26">
                                          <p:stCondLst>
                                            <p:cond delay="1642"/>
                                          </p:stCondLst>
                                        </p:cTn>
                                        <p:tgtEl>
                                          <p:spTgt spid="55">
                                            <p:txEl>
                                              <p:pRg st="50" end="50"/>
                                            </p:txEl>
                                          </p:spTgt>
                                        </p:tgtEl>
                                      </p:cBhvr>
                                      <p:to x="100000" y="90000"/>
                                    </p:animScale>
                                    <p:animScale>
                                      <p:cBhvr>
                                        <p:cTn id="373" dur="166" decel="50000">
                                          <p:stCondLst>
                                            <p:cond delay="1668"/>
                                          </p:stCondLst>
                                        </p:cTn>
                                        <p:tgtEl>
                                          <p:spTgt spid="55">
                                            <p:txEl>
                                              <p:pRg st="50" end="50"/>
                                            </p:txEl>
                                          </p:spTgt>
                                        </p:tgtEl>
                                      </p:cBhvr>
                                      <p:to x="100000" y="100000"/>
                                    </p:animScale>
                                    <p:animScale>
                                      <p:cBhvr>
                                        <p:cTn id="374" dur="26">
                                          <p:stCondLst>
                                            <p:cond delay="1808"/>
                                          </p:stCondLst>
                                        </p:cTn>
                                        <p:tgtEl>
                                          <p:spTgt spid="55">
                                            <p:txEl>
                                              <p:pRg st="50" end="50"/>
                                            </p:txEl>
                                          </p:spTgt>
                                        </p:tgtEl>
                                      </p:cBhvr>
                                      <p:to x="100000" y="95000"/>
                                    </p:animScale>
                                    <p:animScale>
                                      <p:cBhvr>
                                        <p:cTn id="375" dur="166" decel="50000">
                                          <p:stCondLst>
                                            <p:cond delay="1834"/>
                                          </p:stCondLst>
                                        </p:cTn>
                                        <p:tgtEl>
                                          <p:spTgt spid="55">
                                            <p:txEl>
                                              <p:pRg st="50" end="50"/>
                                            </p:txEl>
                                          </p:spTgt>
                                        </p:tgtEl>
                                      </p:cBhvr>
                                      <p:to x="100000" y="100000"/>
                                    </p:animScale>
                                  </p:childTnLst>
                                </p:cTn>
                              </p:par>
                            </p:childTnLst>
                          </p:cTn>
                        </p:par>
                        <p:par>
                          <p:cTn id="376" fill="hold">
                            <p:stCondLst>
                              <p:cond delay="49000"/>
                            </p:stCondLst>
                            <p:childTnLst>
                              <p:par>
                                <p:cTn id="377" presetID="26" presetClass="entr" presetSubtype="0" fill="hold" nodeType="afterEffect">
                                  <p:stCondLst>
                                    <p:cond delay="0"/>
                                  </p:stCondLst>
                                  <p:childTnLst>
                                    <p:set>
                                      <p:cBhvr>
                                        <p:cTn id="378" dur="1" fill="hold">
                                          <p:stCondLst>
                                            <p:cond delay="0"/>
                                          </p:stCondLst>
                                        </p:cTn>
                                        <p:tgtEl>
                                          <p:spTgt spid="55">
                                            <p:txEl>
                                              <p:pRg st="51" end="51"/>
                                            </p:txEl>
                                          </p:spTgt>
                                        </p:tgtEl>
                                        <p:attrNameLst>
                                          <p:attrName>style.visibility</p:attrName>
                                        </p:attrNameLst>
                                      </p:cBhvr>
                                      <p:to>
                                        <p:strVal val="visible"/>
                                      </p:to>
                                    </p:set>
                                    <p:animEffect transition="in" filter="wipe(down)">
                                      <p:cBhvr>
                                        <p:cTn id="379" dur="580">
                                          <p:stCondLst>
                                            <p:cond delay="0"/>
                                          </p:stCondLst>
                                        </p:cTn>
                                        <p:tgtEl>
                                          <p:spTgt spid="55">
                                            <p:txEl>
                                              <p:pRg st="51" end="51"/>
                                            </p:txEl>
                                          </p:spTgt>
                                        </p:tgtEl>
                                      </p:cBhvr>
                                    </p:animEffect>
                                    <p:anim calcmode="lin" valueType="num">
                                      <p:cBhvr>
                                        <p:cTn id="380" dur="1822" tmFilter="0,0; 0.14,0.36; 0.43,0.73; 0.71,0.91; 1.0,1.0">
                                          <p:stCondLst>
                                            <p:cond delay="0"/>
                                          </p:stCondLst>
                                        </p:cTn>
                                        <p:tgtEl>
                                          <p:spTgt spid="55">
                                            <p:txEl>
                                              <p:pRg st="51" end="51"/>
                                            </p:txEl>
                                          </p:spTgt>
                                        </p:tgtEl>
                                        <p:attrNameLst>
                                          <p:attrName>ppt_x</p:attrName>
                                        </p:attrNameLst>
                                      </p:cBhvr>
                                      <p:tavLst>
                                        <p:tav tm="0">
                                          <p:val>
                                            <p:strVal val="#ppt_x-0.25"/>
                                          </p:val>
                                        </p:tav>
                                        <p:tav tm="100000">
                                          <p:val>
                                            <p:strVal val="#ppt_x"/>
                                          </p:val>
                                        </p:tav>
                                      </p:tavLst>
                                    </p:anim>
                                    <p:anim calcmode="lin" valueType="num">
                                      <p:cBhvr>
                                        <p:cTn id="381" dur="664" tmFilter="0.0,0.0; 0.25,0.07; 0.50,0.2; 0.75,0.467; 1.0,1.0">
                                          <p:stCondLst>
                                            <p:cond delay="0"/>
                                          </p:stCondLst>
                                        </p:cTn>
                                        <p:tgtEl>
                                          <p:spTgt spid="55">
                                            <p:txEl>
                                              <p:pRg st="51" end="51"/>
                                            </p:txEl>
                                          </p:spTgt>
                                        </p:tgtEl>
                                        <p:attrNameLst>
                                          <p:attrName>ppt_y</p:attrName>
                                        </p:attrNameLst>
                                      </p:cBhvr>
                                      <p:tavLst>
                                        <p:tav tm="0" fmla="#ppt_y-sin(pi*$)/3">
                                          <p:val>
                                            <p:fltVal val="0.5"/>
                                          </p:val>
                                        </p:tav>
                                        <p:tav tm="100000">
                                          <p:val>
                                            <p:fltVal val="1"/>
                                          </p:val>
                                        </p:tav>
                                      </p:tavLst>
                                    </p:anim>
                                    <p:anim calcmode="lin" valueType="num">
                                      <p:cBhvr>
                                        <p:cTn id="382" dur="664" tmFilter="0, 0; 0.125,0.2665; 0.25,0.4; 0.375,0.465; 0.5,0.5;  0.625,0.535; 0.75,0.6; 0.875,0.7335; 1,1">
                                          <p:stCondLst>
                                            <p:cond delay="664"/>
                                          </p:stCondLst>
                                        </p:cTn>
                                        <p:tgtEl>
                                          <p:spTgt spid="55">
                                            <p:txEl>
                                              <p:pRg st="51" end="51"/>
                                            </p:txEl>
                                          </p:spTgt>
                                        </p:tgtEl>
                                        <p:attrNameLst>
                                          <p:attrName>ppt_y</p:attrName>
                                        </p:attrNameLst>
                                      </p:cBhvr>
                                      <p:tavLst>
                                        <p:tav tm="0" fmla="#ppt_y-sin(pi*$)/9">
                                          <p:val>
                                            <p:fltVal val="0"/>
                                          </p:val>
                                        </p:tav>
                                        <p:tav tm="100000">
                                          <p:val>
                                            <p:fltVal val="1"/>
                                          </p:val>
                                        </p:tav>
                                      </p:tavLst>
                                    </p:anim>
                                    <p:anim calcmode="lin" valueType="num">
                                      <p:cBhvr>
                                        <p:cTn id="383" dur="332" tmFilter="0, 0; 0.125,0.2665; 0.25,0.4; 0.375,0.465; 0.5,0.5;  0.625,0.535; 0.75,0.6; 0.875,0.7335; 1,1">
                                          <p:stCondLst>
                                            <p:cond delay="1324"/>
                                          </p:stCondLst>
                                        </p:cTn>
                                        <p:tgtEl>
                                          <p:spTgt spid="55">
                                            <p:txEl>
                                              <p:pRg st="51" end="51"/>
                                            </p:txEl>
                                          </p:spTgt>
                                        </p:tgtEl>
                                        <p:attrNameLst>
                                          <p:attrName>ppt_y</p:attrName>
                                        </p:attrNameLst>
                                      </p:cBhvr>
                                      <p:tavLst>
                                        <p:tav tm="0" fmla="#ppt_y-sin(pi*$)/27">
                                          <p:val>
                                            <p:fltVal val="0"/>
                                          </p:val>
                                        </p:tav>
                                        <p:tav tm="100000">
                                          <p:val>
                                            <p:fltVal val="1"/>
                                          </p:val>
                                        </p:tav>
                                      </p:tavLst>
                                    </p:anim>
                                    <p:anim calcmode="lin" valueType="num">
                                      <p:cBhvr>
                                        <p:cTn id="384" dur="164" tmFilter="0, 0; 0.125,0.2665; 0.25,0.4; 0.375,0.465; 0.5,0.5;  0.625,0.535; 0.75,0.6; 0.875,0.7335; 1,1">
                                          <p:stCondLst>
                                            <p:cond delay="1656"/>
                                          </p:stCondLst>
                                        </p:cTn>
                                        <p:tgtEl>
                                          <p:spTgt spid="55">
                                            <p:txEl>
                                              <p:pRg st="51" end="51"/>
                                            </p:txEl>
                                          </p:spTgt>
                                        </p:tgtEl>
                                        <p:attrNameLst>
                                          <p:attrName>ppt_y</p:attrName>
                                        </p:attrNameLst>
                                      </p:cBhvr>
                                      <p:tavLst>
                                        <p:tav tm="0" fmla="#ppt_y-sin(pi*$)/81">
                                          <p:val>
                                            <p:fltVal val="0"/>
                                          </p:val>
                                        </p:tav>
                                        <p:tav tm="100000">
                                          <p:val>
                                            <p:fltVal val="1"/>
                                          </p:val>
                                        </p:tav>
                                      </p:tavLst>
                                    </p:anim>
                                    <p:animScale>
                                      <p:cBhvr>
                                        <p:cTn id="385" dur="26">
                                          <p:stCondLst>
                                            <p:cond delay="650"/>
                                          </p:stCondLst>
                                        </p:cTn>
                                        <p:tgtEl>
                                          <p:spTgt spid="55">
                                            <p:txEl>
                                              <p:pRg st="51" end="51"/>
                                            </p:txEl>
                                          </p:spTgt>
                                        </p:tgtEl>
                                      </p:cBhvr>
                                      <p:to x="100000" y="60000"/>
                                    </p:animScale>
                                    <p:animScale>
                                      <p:cBhvr>
                                        <p:cTn id="386" dur="166" decel="50000">
                                          <p:stCondLst>
                                            <p:cond delay="676"/>
                                          </p:stCondLst>
                                        </p:cTn>
                                        <p:tgtEl>
                                          <p:spTgt spid="55">
                                            <p:txEl>
                                              <p:pRg st="51" end="51"/>
                                            </p:txEl>
                                          </p:spTgt>
                                        </p:tgtEl>
                                      </p:cBhvr>
                                      <p:to x="100000" y="100000"/>
                                    </p:animScale>
                                    <p:animScale>
                                      <p:cBhvr>
                                        <p:cTn id="387" dur="26">
                                          <p:stCondLst>
                                            <p:cond delay="1312"/>
                                          </p:stCondLst>
                                        </p:cTn>
                                        <p:tgtEl>
                                          <p:spTgt spid="55">
                                            <p:txEl>
                                              <p:pRg st="51" end="51"/>
                                            </p:txEl>
                                          </p:spTgt>
                                        </p:tgtEl>
                                      </p:cBhvr>
                                      <p:to x="100000" y="80000"/>
                                    </p:animScale>
                                    <p:animScale>
                                      <p:cBhvr>
                                        <p:cTn id="388" dur="166" decel="50000">
                                          <p:stCondLst>
                                            <p:cond delay="1338"/>
                                          </p:stCondLst>
                                        </p:cTn>
                                        <p:tgtEl>
                                          <p:spTgt spid="55">
                                            <p:txEl>
                                              <p:pRg st="51" end="51"/>
                                            </p:txEl>
                                          </p:spTgt>
                                        </p:tgtEl>
                                      </p:cBhvr>
                                      <p:to x="100000" y="100000"/>
                                    </p:animScale>
                                    <p:animScale>
                                      <p:cBhvr>
                                        <p:cTn id="389" dur="26">
                                          <p:stCondLst>
                                            <p:cond delay="1642"/>
                                          </p:stCondLst>
                                        </p:cTn>
                                        <p:tgtEl>
                                          <p:spTgt spid="55">
                                            <p:txEl>
                                              <p:pRg st="51" end="51"/>
                                            </p:txEl>
                                          </p:spTgt>
                                        </p:tgtEl>
                                      </p:cBhvr>
                                      <p:to x="100000" y="90000"/>
                                    </p:animScale>
                                    <p:animScale>
                                      <p:cBhvr>
                                        <p:cTn id="390" dur="166" decel="50000">
                                          <p:stCondLst>
                                            <p:cond delay="1668"/>
                                          </p:stCondLst>
                                        </p:cTn>
                                        <p:tgtEl>
                                          <p:spTgt spid="55">
                                            <p:txEl>
                                              <p:pRg st="51" end="51"/>
                                            </p:txEl>
                                          </p:spTgt>
                                        </p:tgtEl>
                                      </p:cBhvr>
                                      <p:to x="100000" y="100000"/>
                                    </p:animScale>
                                    <p:animScale>
                                      <p:cBhvr>
                                        <p:cTn id="391" dur="26">
                                          <p:stCondLst>
                                            <p:cond delay="1808"/>
                                          </p:stCondLst>
                                        </p:cTn>
                                        <p:tgtEl>
                                          <p:spTgt spid="55">
                                            <p:txEl>
                                              <p:pRg st="51" end="51"/>
                                            </p:txEl>
                                          </p:spTgt>
                                        </p:tgtEl>
                                      </p:cBhvr>
                                      <p:to x="100000" y="95000"/>
                                    </p:animScale>
                                    <p:animScale>
                                      <p:cBhvr>
                                        <p:cTn id="392" dur="166" decel="50000">
                                          <p:stCondLst>
                                            <p:cond delay="1834"/>
                                          </p:stCondLst>
                                        </p:cTn>
                                        <p:tgtEl>
                                          <p:spTgt spid="55">
                                            <p:txEl>
                                              <p:pRg st="51" end="51"/>
                                            </p:txEl>
                                          </p:spTgt>
                                        </p:tgtEl>
                                      </p:cBhvr>
                                      <p:to x="100000" y="100000"/>
                                    </p:animScale>
                                  </p:childTnLst>
                                </p:cTn>
                              </p:par>
                            </p:childTnLst>
                          </p:cTn>
                        </p:par>
                        <p:par>
                          <p:cTn id="393" fill="hold">
                            <p:stCondLst>
                              <p:cond delay="51000"/>
                            </p:stCondLst>
                            <p:childTnLst>
                              <p:par>
                                <p:cTn id="394" presetID="26" presetClass="entr" presetSubtype="0" fill="hold" nodeType="afterEffect">
                                  <p:stCondLst>
                                    <p:cond delay="0"/>
                                  </p:stCondLst>
                                  <p:childTnLst>
                                    <p:set>
                                      <p:cBhvr>
                                        <p:cTn id="395" dur="1" fill="hold">
                                          <p:stCondLst>
                                            <p:cond delay="0"/>
                                          </p:stCondLst>
                                        </p:cTn>
                                        <p:tgtEl>
                                          <p:spTgt spid="55">
                                            <p:txEl>
                                              <p:pRg st="52" end="52"/>
                                            </p:txEl>
                                          </p:spTgt>
                                        </p:tgtEl>
                                        <p:attrNameLst>
                                          <p:attrName>style.visibility</p:attrName>
                                        </p:attrNameLst>
                                      </p:cBhvr>
                                      <p:to>
                                        <p:strVal val="visible"/>
                                      </p:to>
                                    </p:set>
                                    <p:animEffect transition="in" filter="wipe(down)">
                                      <p:cBhvr>
                                        <p:cTn id="396" dur="580">
                                          <p:stCondLst>
                                            <p:cond delay="0"/>
                                          </p:stCondLst>
                                        </p:cTn>
                                        <p:tgtEl>
                                          <p:spTgt spid="55">
                                            <p:txEl>
                                              <p:pRg st="52" end="52"/>
                                            </p:txEl>
                                          </p:spTgt>
                                        </p:tgtEl>
                                      </p:cBhvr>
                                    </p:animEffect>
                                    <p:anim calcmode="lin" valueType="num">
                                      <p:cBhvr>
                                        <p:cTn id="397" dur="1822" tmFilter="0,0; 0.14,0.36; 0.43,0.73; 0.71,0.91; 1.0,1.0">
                                          <p:stCondLst>
                                            <p:cond delay="0"/>
                                          </p:stCondLst>
                                        </p:cTn>
                                        <p:tgtEl>
                                          <p:spTgt spid="55">
                                            <p:txEl>
                                              <p:pRg st="52" end="52"/>
                                            </p:txEl>
                                          </p:spTgt>
                                        </p:tgtEl>
                                        <p:attrNameLst>
                                          <p:attrName>ppt_x</p:attrName>
                                        </p:attrNameLst>
                                      </p:cBhvr>
                                      <p:tavLst>
                                        <p:tav tm="0">
                                          <p:val>
                                            <p:strVal val="#ppt_x-0.25"/>
                                          </p:val>
                                        </p:tav>
                                        <p:tav tm="100000">
                                          <p:val>
                                            <p:strVal val="#ppt_x"/>
                                          </p:val>
                                        </p:tav>
                                      </p:tavLst>
                                    </p:anim>
                                    <p:anim calcmode="lin" valueType="num">
                                      <p:cBhvr>
                                        <p:cTn id="398" dur="664" tmFilter="0.0,0.0; 0.25,0.07; 0.50,0.2; 0.75,0.467; 1.0,1.0">
                                          <p:stCondLst>
                                            <p:cond delay="0"/>
                                          </p:stCondLst>
                                        </p:cTn>
                                        <p:tgtEl>
                                          <p:spTgt spid="55">
                                            <p:txEl>
                                              <p:pRg st="52" end="52"/>
                                            </p:txEl>
                                          </p:spTgt>
                                        </p:tgtEl>
                                        <p:attrNameLst>
                                          <p:attrName>ppt_y</p:attrName>
                                        </p:attrNameLst>
                                      </p:cBhvr>
                                      <p:tavLst>
                                        <p:tav tm="0" fmla="#ppt_y-sin(pi*$)/3">
                                          <p:val>
                                            <p:fltVal val="0.5"/>
                                          </p:val>
                                        </p:tav>
                                        <p:tav tm="100000">
                                          <p:val>
                                            <p:fltVal val="1"/>
                                          </p:val>
                                        </p:tav>
                                      </p:tavLst>
                                    </p:anim>
                                    <p:anim calcmode="lin" valueType="num">
                                      <p:cBhvr>
                                        <p:cTn id="399" dur="664" tmFilter="0, 0; 0.125,0.2665; 0.25,0.4; 0.375,0.465; 0.5,0.5;  0.625,0.535; 0.75,0.6; 0.875,0.7335; 1,1">
                                          <p:stCondLst>
                                            <p:cond delay="664"/>
                                          </p:stCondLst>
                                        </p:cTn>
                                        <p:tgtEl>
                                          <p:spTgt spid="55">
                                            <p:txEl>
                                              <p:pRg st="52" end="52"/>
                                            </p:txEl>
                                          </p:spTgt>
                                        </p:tgtEl>
                                        <p:attrNameLst>
                                          <p:attrName>ppt_y</p:attrName>
                                        </p:attrNameLst>
                                      </p:cBhvr>
                                      <p:tavLst>
                                        <p:tav tm="0" fmla="#ppt_y-sin(pi*$)/9">
                                          <p:val>
                                            <p:fltVal val="0"/>
                                          </p:val>
                                        </p:tav>
                                        <p:tav tm="100000">
                                          <p:val>
                                            <p:fltVal val="1"/>
                                          </p:val>
                                        </p:tav>
                                      </p:tavLst>
                                    </p:anim>
                                    <p:anim calcmode="lin" valueType="num">
                                      <p:cBhvr>
                                        <p:cTn id="400" dur="332" tmFilter="0, 0; 0.125,0.2665; 0.25,0.4; 0.375,0.465; 0.5,0.5;  0.625,0.535; 0.75,0.6; 0.875,0.7335; 1,1">
                                          <p:stCondLst>
                                            <p:cond delay="1324"/>
                                          </p:stCondLst>
                                        </p:cTn>
                                        <p:tgtEl>
                                          <p:spTgt spid="55">
                                            <p:txEl>
                                              <p:pRg st="52" end="52"/>
                                            </p:txEl>
                                          </p:spTgt>
                                        </p:tgtEl>
                                        <p:attrNameLst>
                                          <p:attrName>ppt_y</p:attrName>
                                        </p:attrNameLst>
                                      </p:cBhvr>
                                      <p:tavLst>
                                        <p:tav tm="0" fmla="#ppt_y-sin(pi*$)/27">
                                          <p:val>
                                            <p:fltVal val="0"/>
                                          </p:val>
                                        </p:tav>
                                        <p:tav tm="100000">
                                          <p:val>
                                            <p:fltVal val="1"/>
                                          </p:val>
                                        </p:tav>
                                      </p:tavLst>
                                    </p:anim>
                                    <p:anim calcmode="lin" valueType="num">
                                      <p:cBhvr>
                                        <p:cTn id="401" dur="164" tmFilter="0, 0; 0.125,0.2665; 0.25,0.4; 0.375,0.465; 0.5,0.5;  0.625,0.535; 0.75,0.6; 0.875,0.7335; 1,1">
                                          <p:stCondLst>
                                            <p:cond delay="1656"/>
                                          </p:stCondLst>
                                        </p:cTn>
                                        <p:tgtEl>
                                          <p:spTgt spid="55">
                                            <p:txEl>
                                              <p:pRg st="52" end="52"/>
                                            </p:txEl>
                                          </p:spTgt>
                                        </p:tgtEl>
                                        <p:attrNameLst>
                                          <p:attrName>ppt_y</p:attrName>
                                        </p:attrNameLst>
                                      </p:cBhvr>
                                      <p:tavLst>
                                        <p:tav tm="0" fmla="#ppt_y-sin(pi*$)/81">
                                          <p:val>
                                            <p:fltVal val="0"/>
                                          </p:val>
                                        </p:tav>
                                        <p:tav tm="100000">
                                          <p:val>
                                            <p:fltVal val="1"/>
                                          </p:val>
                                        </p:tav>
                                      </p:tavLst>
                                    </p:anim>
                                    <p:animScale>
                                      <p:cBhvr>
                                        <p:cTn id="402" dur="26">
                                          <p:stCondLst>
                                            <p:cond delay="650"/>
                                          </p:stCondLst>
                                        </p:cTn>
                                        <p:tgtEl>
                                          <p:spTgt spid="55">
                                            <p:txEl>
                                              <p:pRg st="52" end="52"/>
                                            </p:txEl>
                                          </p:spTgt>
                                        </p:tgtEl>
                                      </p:cBhvr>
                                      <p:to x="100000" y="60000"/>
                                    </p:animScale>
                                    <p:animScale>
                                      <p:cBhvr>
                                        <p:cTn id="403" dur="166" decel="50000">
                                          <p:stCondLst>
                                            <p:cond delay="676"/>
                                          </p:stCondLst>
                                        </p:cTn>
                                        <p:tgtEl>
                                          <p:spTgt spid="55">
                                            <p:txEl>
                                              <p:pRg st="52" end="52"/>
                                            </p:txEl>
                                          </p:spTgt>
                                        </p:tgtEl>
                                      </p:cBhvr>
                                      <p:to x="100000" y="100000"/>
                                    </p:animScale>
                                    <p:animScale>
                                      <p:cBhvr>
                                        <p:cTn id="404" dur="26">
                                          <p:stCondLst>
                                            <p:cond delay="1312"/>
                                          </p:stCondLst>
                                        </p:cTn>
                                        <p:tgtEl>
                                          <p:spTgt spid="55">
                                            <p:txEl>
                                              <p:pRg st="52" end="52"/>
                                            </p:txEl>
                                          </p:spTgt>
                                        </p:tgtEl>
                                      </p:cBhvr>
                                      <p:to x="100000" y="80000"/>
                                    </p:animScale>
                                    <p:animScale>
                                      <p:cBhvr>
                                        <p:cTn id="405" dur="166" decel="50000">
                                          <p:stCondLst>
                                            <p:cond delay="1338"/>
                                          </p:stCondLst>
                                        </p:cTn>
                                        <p:tgtEl>
                                          <p:spTgt spid="55">
                                            <p:txEl>
                                              <p:pRg st="52" end="52"/>
                                            </p:txEl>
                                          </p:spTgt>
                                        </p:tgtEl>
                                      </p:cBhvr>
                                      <p:to x="100000" y="100000"/>
                                    </p:animScale>
                                    <p:animScale>
                                      <p:cBhvr>
                                        <p:cTn id="406" dur="26">
                                          <p:stCondLst>
                                            <p:cond delay="1642"/>
                                          </p:stCondLst>
                                        </p:cTn>
                                        <p:tgtEl>
                                          <p:spTgt spid="55">
                                            <p:txEl>
                                              <p:pRg st="52" end="52"/>
                                            </p:txEl>
                                          </p:spTgt>
                                        </p:tgtEl>
                                      </p:cBhvr>
                                      <p:to x="100000" y="90000"/>
                                    </p:animScale>
                                    <p:animScale>
                                      <p:cBhvr>
                                        <p:cTn id="407" dur="166" decel="50000">
                                          <p:stCondLst>
                                            <p:cond delay="1668"/>
                                          </p:stCondLst>
                                        </p:cTn>
                                        <p:tgtEl>
                                          <p:spTgt spid="55">
                                            <p:txEl>
                                              <p:pRg st="52" end="52"/>
                                            </p:txEl>
                                          </p:spTgt>
                                        </p:tgtEl>
                                      </p:cBhvr>
                                      <p:to x="100000" y="100000"/>
                                    </p:animScale>
                                    <p:animScale>
                                      <p:cBhvr>
                                        <p:cTn id="408" dur="26">
                                          <p:stCondLst>
                                            <p:cond delay="1808"/>
                                          </p:stCondLst>
                                        </p:cTn>
                                        <p:tgtEl>
                                          <p:spTgt spid="55">
                                            <p:txEl>
                                              <p:pRg st="52" end="52"/>
                                            </p:txEl>
                                          </p:spTgt>
                                        </p:tgtEl>
                                      </p:cBhvr>
                                      <p:to x="100000" y="95000"/>
                                    </p:animScale>
                                    <p:animScale>
                                      <p:cBhvr>
                                        <p:cTn id="409" dur="166" decel="50000">
                                          <p:stCondLst>
                                            <p:cond delay="1834"/>
                                          </p:stCondLst>
                                        </p:cTn>
                                        <p:tgtEl>
                                          <p:spTgt spid="55">
                                            <p:txEl>
                                              <p:pRg st="52" end="52"/>
                                            </p:txEl>
                                          </p:spTgt>
                                        </p:tgtEl>
                                      </p:cBhvr>
                                      <p:to x="100000" y="100000"/>
                                    </p:animScale>
                                  </p:childTnLst>
                                </p:cTn>
                              </p:par>
                            </p:childTnLst>
                          </p:cTn>
                        </p:par>
                        <p:par>
                          <p:cTn id="410" fill="hold">
                            <p:stCondLst>
                              <p:cond delay="53000"/>
                            </p:stCondLst>
                            <p:childTnLst>
                              <p:par>
                                <p:cTn id="411" presetID="26" presetClass="entr" presetSubtype="0" fill="hold" nodeType="afterEffect">
                                  <p:stCondLst>
                                    <p:cond delay="0"/>
                                  </p:stCondLst>
                                  <p:childTnLst>
                                    <p:set>
                                      <p:cBhvr>
                                        <p:cTn id="412" dur="1" fill="hold">
                                          <p:stCondLst>
                                            <p:cond delay="0"/>
                                          </p:stCondLst>
                                        </p:cTn>
                                        <p:tgtEl>
                                          <p:spTgt spid="55">
                                            <p:txEl>
                                              <p:pRg st="53" end="53"/>
                                            </p:txEl>
                                          </p:spTgt>
                                        </p:tgtEl>
                                        <p:attrNameLst>
                                          <p:attrName>style.visibility</p:attrName>
                                        </p:attrNameLst>
                                      </p:cBhvr>
                                      <p:to>
                                        <p:strVal val="visible"/>
                                      </p:to>
                                    </p:set>
                                    <p:animEffect transition="in" filter="wipe(down)">
                                      <p:cBhvr>
                                        <p:cTn id="413" dur="580">
                                          <p:stCondLst>
                                            <p:cond delay="0"/>
                                          </p:stCondLst>
                                        </p:cTn>
                                        <p:tgtEl>
                                          <p:spTgt spid="55">
                                            <p:txEl>
                                              <p:pRg st="53" end="53"/>
                                            </p:txEl>
                                          </p:spTgt>
                                        </p:tgtEl>
                                      </p:cBhvr>
                                    </p:animEffect>
                                    <p:anim calcmode="lin" valueType="num">
                                      <p:cBhvr>
                                        <p:cTn id="414" dur="1822" tmFilter="0,0; 0.14,0.36; 0.43,0.73; 0.71,0.91; 1.0,1.0">
                                          <p:stCondLst>
                                            <p:cond delay="0"/>
                                          </p:stCondLst>
                                        </p:cTn>
                                        <p:tgtEl>
                                          <p:spTgt spid="55">
                                            <p:txEl>
                                              <p:pRg st="53" end="53"/>
                                            </p:txEl>
                                          </p:spTgt>
                                        </p:tgtEl>
                                        <p:attrNameLst>
                                          <p:attrName>ppt_x</p:attrName>
                                        </p:attrNameLst>
                                      </p:cBhvr>
                                      <p:tavLst>
                                        <p:tav tm="0">
                                          <p:val>
                                            <p:strVal val="#ppt_x-0.25"/>
                                          </p:val>
                                        </p:tav>
                                        <p:tav tm="100000">
                                          <p:val>
                                            <p:strVal val="#ppt_x"/>
                                          </p:val>
                                        </p:tav>
                                      </p:tavLst>
                                    </p:anim>
                                    <p:anim calcmode="lin" valueType="num">
                                      <p:cBhvr>
                                        <p:cTn id="415" dur="664" tmFilter="0.0,0.0; 0.25,0.07; 0.50,0.2; 0.75,0.467; 1.0,1.0">
                                          <p:stCondLst>
                                            <p:cond delay="0"/>
                                          </p:stCondLst>
                                        </p:cTn>
                                        <p:tgtEl>
                                          <p:spTgt spid="55">
                                            <p:txEl>
                                              <p:pRg st="53" end="53"/>
                                            </p:txEl>
                                          </p:spTgt>
                                        </p:tgtEl>
                                        <p:attrNameLst>
                                          <p:attrName>ppt_y</p:attrName>
                                        </p:attrNameLst>
                                      </p:cBhvr>
                                      <p:tavLst>
                                        <p:tav tm="0" fmla="#ppt_y-sin(pi*$)/3">
                                          <p:val>
                                            <p:fltVal val="0.5"/>
                                          </p:val>
                                        </p:tav>
                                        <p:tav tm="100000">
                                          <p:val>
                                            <p:fltVal val="1"/>
                                          </p:val>
                                        </p:tav>
                                      </p:tavLst>
                                    </p:anim>
                                    <p:anim calcmode="lin" valueType="num">
                                      <p:cBhvr>
                                        <p:cTn id="416" dur="664" tmFilter="0, 0; 0.125,0.2665; 0.25,0.4; 0.375,0.465; 0.5,0.5;  0.625,0.535; 0.75,0.6; 0.875,0.7335; 1,1">
                                          <p:stCondLst>
                                            <p:cond delay="664"/>
                                          </p:stCondLst>
                                        </p:cTn>
                                        <p:tgtEl>
                                          <p:spTgt spid="55">
                                            <p:txEl>
                                              <p:pRg st="53" end="53"/>
                                            </p:txEl>
                                          </p:spTgt>
                                        </p:tgtEl>
                                        <p:attrNameLst>
                                          <p:attrName>ppt_y</p:attrName>
                                        </p:attrNameLst>
                                      </p:cBhvr>
                                      <p:tavLst>
                                        <p:tav tm="0" fmla="#ppt_y-sin(pi*$)/9">
                                          <p:val>
                                            <p:fltVal val="0"/>
                                          </p:val>
                                        </p:tav>
                                        <p:tav tm="100000">
                                          <p:val>
                                            <p:fltVal val="1"/>
                                          </p:val>
                                        </p:tav>
                                      </p:tavLst>
                                    </p:anim>
                                    <p:anim calcmode="lin" valueType="num">
                                      <p:cBhvr>
                                        <p:cTn id="417" dur="332" tmFilter="0, 0; 0.125,0.2665; 0.25,0.4; 0.375,0.465; 0.5,0.5;  0.625,0.535; 0.75,0.6; 0.875,0.7335; 1,1">
                                          <p:stCondLst>
                                            <p:cond delay="1324"/>
                                          </p:stCondLst>
                                        </p:cTn>
                                        <p:tgtEl>
                                          <p:spTgt spid="55">
                                            <p:txEl>
                                              <p:pRg st="53" end="53"/>
                                            </p:txEl>
                                          </p:spTgt>
                                        </p:tgtEl>
                                        <p:attrNameLst>
                                          <p:attrName>ppt_y</p:attrName>
                                        </p:attrNameLst>
                                      </p:cBhvr>
                                      <p:tavLst>
                                        <p:tav tm="0" fmla="#ppt_y-sin(pi*$)/27">
                                          <p:val>
                                            <p:fltVal val="0"/>
                                          </p:val>
                                        </p:tav>
                                        <p:tav tm="100000">
                                          <p:val>
                                            <p:fltVal val="1"/>
                                          </p:val>
                                        </p:tav>
                                      </p:tavLst>
                                    </p:anim>
                                    <p:anim calcmode="lin" valueType="num">
                                      <p:cBhvr>
                                        <p:cTn id="418" dur="164" tmFilter="0, 0; 0.125,0.2665; 0.25,0.4; 0.375,0.465; 0.5,0.5;  0.625,0.535; 0.75,0.6; 0.875,0.7335; 1,1">
                                          <p:stCondLst>
                                            <p:cond delay="1656"/>
                                          </p:stCondLst>
                                        </p:cTn>
                                        <p:tgtEl>
                                          <p:spTgt spid="55">
                                            <p:txEl>
                                              <p:pRg st="53" end="53"/>
                                            </p:txEl>
                                          </p:spTgt>
                                        </p:tgtEl>
                                        <p:attrNameLst>
                                          <p:attrName>ppt_y</p:attrName>
                                        </p:attrNameLst>
                                      </p:cBhvr>
                                      <p:tavLst>
                                        <p:tav tm="0" fmla="#ppt_y-sin(pi*$)/81">
                                          <p:val>
                                            <p:fltVal val="0"/>
                                          </p:val>
                                        </p:tav>
                                        <p:tav tm="100000">
                                          <p:val>
                                            <p:fltVal val="1"/>
                                          </p:val>
                                        </p:tav>
                                      </p:tavLst>
                                    </p:anim>
                                    <p:animScale>
                                      <p:cBhvr>
                                        <p:cTn id="419" dur="26">
                                          <p:stCondLst>
                                            <p:cond delay="650"/>
                                          </p:stCondLst>
                                        </p:cTn>
                                        <p:tgtEl>
                                          <p:spTgt spid="55">
                                            <p:txEl>
                                              <p:pRg st="53" end="53"/>
                                            </p:txEl>
                                          </p:spTgt>
                                        </p:tgtEl>
                                      </p:cBhvr>
                                      <p:to x="100000" y="60000"/>
                                    </p:animScale>
                                    <p:animScale>
                                      <p:cBhvr>
                                        <p:cTn id="420" dur="166" decel="50000">
                                          <p:stCondLst>
                                            <p:cond delay="676"/>
                                          </p:stCondLst>
                                        </p:cTn>
                                        <p:tgtEl>
                                          <p:spTgt spid="55">
                                            <p:txEl>
                                              <p:pRg st="53" end="53"/>
                                            </p:txEl>
                                          </p:spTgt>
                                        </p:tgtEl>
                                      </p:cBhvr>
                                      <p:to x="100000" y="100000"/>
                                    </p:animScale>
                                    <p:animScale>
                                      <p:cBhvr>
                                        <p:cTn id="421" dur="26">
                                          <p:stCondLst>
                                            <p:cond delay="1312"/>
                                          </p:stCondLst>
                                        </p:cTn>
                                        <p:tgtEl>
                                          <p:spTgt spid="55">
                                            <p:txEl>
                                              <p:pRg st="53" end="53"/>
                                            </p:txEl>
                                          </p:spTgt>
                                        </p:tgtEl>
                                      </p:cBhvr>
                                      <p:to x="100000" y="80000"/>
                                    </p:animScale>
                                    <p:animScale>
                                      <p:cBhvr>
                                        <p:cTn id="422" dur="166" decel="50000">
                                          <p:stCondLst>
                                            <p:cond delay="1338"/>
                                          </p:stCondLst>
                                        </p:cTn>
                                        <p:tgtEl>
                                          <p:spTgt spid="55">
                                            <p:txEl>
                                              <p:pRg st="53" end="53"/>
                                            </p:txEl>
                                          </p:spTgt>
                                        </p:tgtEl>
                                      </p:cBhvr>
                                      <p:to x="100000" y="100000"/>
                                    </p:animScale>
                                    <p:animScale>
                                      <p:cBhvr>
                                        <p:cTn id="423" dur="26">
                                          <p:stCondLst>
                                            <p:cond delay="1642"/>
                                          </p:stCondLst>
                                        </p:cTn>
                                        <p:tgtEl>
                                          <p:spTgt spid="55">
                                            <p:txEl>
                                              <p:pRg st="53" end="53"/>
                                            </p:txEl>
                                          </p:spTgt>
                                        </p:tgtEl>
                                      </p:cBhvr>
                                      <p:to x="100000" y="90000"/>
                                    </p:animScale>
                                    <p:animScale>
                                      <p:cBhvr>
                                        <p:cTn id="424" dur="166" decel="50000">
                                          <p:stCondLst>
                                            <p:cond delay="1668"/>
                                          </p:stCondLst>
                                        </p:cTn>
                                        <p:tgtEl>
                                          <p:spTgt spid="55">
                                            <p:txEl>
                                              <p:pRg st="53" end="53"/>
                                            </p:txEl>
                                          </p:spTgt>
                                        </p:tgtEl>
                                      </p:cBhvr>
                                      <p:to x="100000" y="100000"/>
                                    </p:animScale>
                                    <p:animScale>
                                      <p:cBhvr>
                                        <p:cTn id="425" dur="26">
                                          <p:stCondLst>
                                            <p:cond delay="1808"/>
                                          </p:stCondLst>
                                        </p:cTn>
                                        <p:tgtEl>
                                          <p:spTgt spid="55">
                                            <p:txEl>
                                              <p:pRg st="53" end="53"/>
                                            </p:txEl>
                                          </p:spTgt>
                                        </p:tgtEl>
                                      </p:cBhvr>
                                      <p:to x="100000" y="95000"/>
                                    </p:animScale>
                                    <p:animScale>
                                      <p:cBhvr>
                                        <p:cTn id="426" dur="166" decel="50000">
                                          <p:stCondLst>
                                            <p:cond delay="1834"/>
                                          </p:stCondLst>
                                        </p:cTn>
                                        <p:tgtEl>
                                          <p:spTgt spid="55">
                                            <p:txEl>
                                              <p:pRg st="53" end="53"/>
                                            </p:txEl>
                                          </p:spTgt>
                                        </p:tgtEl>
                                      </p:cBhvr>
                                      <p:to x="100000" y="100000"/>
                                    </p:animScale>
                                  </p:childTnLst>
                                </p:cTn>
                              </p:par>
                            </p:childTnLst>
                          </p:cTn>
                        </p:par>
                        <p:par>
                          <p:cTn id="427" fill="hold">
                            <p:stCondLst>
                              <p:cond delay="55000"/>
                            </p:stCondLst>
                            <p:childTnLst>
                              <p:par>
                                <p:cTn id="428" presetID="26" presetClass="entr" presetSubtype="0" fill="hold" nodeType="afterEffect">
                                  <p:stCondLst>
                                    <p:cond delay="0"/>
                                  </p:stCondLst>
                                  <p:childTnLst>
                                    <p:set>
                                      <p:cBhvr>
                                        <p:cTn id="429" dur="1" fill="hold">
                                          <p:stCondLst>
                                            <p:cond delay="0"/>
                                          </p:stCondLst>
                                        </p:cTn>
                                        <p:tgtEl>
                                          <p:spTgt spid="55">
                                            <p:txEl>
                                              <p:pRg st="54" end="54"/>
                                            </p:txEl>
                                          </p:spTgt>
                                        </p:tgtEl>
                                        <p:attrNameLst>
                                          <p:attrName>style.visibility</p:attrName>
                                        </p:attrNameLst>
                                      </p:cBhvr>
                                      <p:to>
                                        <p:strVal val="visible"/>
                                      </p:to>
                                    </p:set>
                                    <p:animEffect transition="in" filter="wipe(down)">
                                      <p:cBhvr>
                                        <p:cTn id="430" dur="580">
                                          <p:stCondLst>
                                            <p:cond delay="0"/>
                                          </p:stCondLst>
                                        </p:cTn>
                                        <p:tgtEl>
                                          <p:spTgt spid="55">
                                            <p:txEl>
                                              <p:pRg st="54" end="54"/>
                                            </p:txEl>
                                          </p:spTgt>
                                        </p:tgtEl>
                                      </p:cBhvr>
                                    </p:animEffect>
                                    <p:anim calcmode="lin" valueType="num">
                                      <p:cBhvr>
                                        <p:cTn id="431" dur="1822" tmFilter="0,0; 0.14,0.36; 0.43,0.73; 0.71,0.91; 1.0,1.0">
                                          <p:stCondLst>
                                            <p:cond delay="0"/>
                                          </p:stCondLst>
                                        </p:cTn>
                                        <p:tgtEl>
                                          <p:spTgt spid="55">
                                            <p:txEl>
                                              <p:pRg st="54" end="54"/>
                                            </p:txEl>
                                          </p:spTgt>
                                        </p:tgtEl>
                                        <p:attrNameLst>
                                          <p:attrName>ppt_x</p:attrName>
                                        </p:attrNameLst>
                                      </p:cBhvr>
                                      <p:tavLst>
                                        <p:tav tm="0">
                                          <p:val>
                                            <p:strVal val="#ppt_x-0.25"/>
                                          </p:val>
                                        </p:tav>
                                        <p:tav tm="100000">
                                          <p:val>
                                            <p:strVal val="#ppt_x"/>
                                          </p:val>
                                        </p:tav>
                                      </p:tavLst>
                                    </p:anim>
                                    <p:anim calcmode="lin" valueType="num">
                                      <p:cBhvr>
                                        <p:cTn id="432" dur="664" tmFilter="0.0,0.0; 0.25,0.07; 0.50,0.2; 0.75,0.467; 1.0,1.0">
                                          <p:stCondLst>
                                            <p:cond delay="0"/>
                                          </p:stCondLst>
                                        </p:cTn>
                                        <p:tgtEl>
                                          <p:spTgt spid="55">
                                            <p:txEl>
                                              <p:pRg st="54" end="54"/>
                                            </p:txEl>
                                          </p:spTgt>
                                        </p:tgtEl>
                                        <p:attrNameLst>
                                          <p:attrName>ppt_y</p:attrName>
                                        </p:attrNameLst>
                                      </p:cBhvr>
                                      <p:tavLst>
                                        <p:tav tm="0" fmla="#ppt_y-sin(pi*$)/3">
                                          <p:val>
                                            <p:fltVal val="0.5"/>
                                          </p:val>
                                        </p:tav>
                                        <p:tav tm="100000">
                                          <p:val>
                                            <p:fltVal val="1"/>
                                          </p:val>
                                        </p:tav>
                                      </p:tavLst>
                                    </p:anim>
                                    <p:anim calcmode="lin" valueType="num">
                                      <p:cBhvr>
                                        <p:cTn id="433" dur="664" tmFilter="0, 0; 0.125,0.2665; 0.25,0.4; 0.375,0.465; 0.5,0.5;  0.625,0.535; 0.75,0.6; 0.875,0.7335; 1,1">
                                          <p:stCondLst>
                                            <p:cond delay="664"/>
                                          </p:stCondLst>
                                        </p:cTn>
                                        <p:tgtEl>
                                          <p:spTgt spid="55">
                                            <p:txEl>
                                              <p:pRg st="54" end="54"/>
                                            </p:txEl>
                                          </p:spTgt>
                                        </p:tgtEl>
                                        <p:attrNameLst>
                                          <p:attrName>ppt_y</p:attrName>
                                        </p:attrNameLst>
                                      </p:cBhvr>
                                      <p:tavLst>
                                        <p:tav tm="0" fmla="#ppt_y-sin(pi*$)/9">
                                          <p:val>
                                            <p:fltVal val="0"/>
                                          </p:val>
                                        </p:tav>
                                        <p:tav tm="100000">
                                          <p:val>
                                            <p:fltVal val="1"/>
                                          </p:val>
                                        </p:tav>
                                      </p:tavLst>
                                    </p:anim>
                                    <p:anim calcmode="lin" valueType="num">
                                      <p:cBhvr>
                                        <p:cTn id="434" dur="332" tmFilter="0, 0; 0.125,0.2665; 0.25,0.4; 0.375,0.465; 0.5,0.5;  0.625,0.535; 0.75,0.6; 0.875,0.7335; 1,1">
                                          <p:stCondLst>
                                            <p:cond delay="1324"/>
                                          </p:stCondLst>
                                        </p:cTn>
                                        <p:tgtEl>
                                          <p:spTgt spid="55">
                                            <p:txEl>
                                              <p:pRg st="54" end="54"/>
                                            </p:txEl>
                                          </p:spTgt>
                                        </p:tgtEl>
                                        <p:attrNameLst>
                                          <p:attrName>ppt_y</p:attrName>
                                        </p:attrNameLst>
                                      </p:cBhvr>
                                      <p:tavLst>
                                        <p:tav tm="0" fmla="#ppt_y-sin(pi*$)/27">
                                          <p:val>
                                            <p:fltVal val="0"/>
                                          </p:val>
                                        </p:tav>
                                        <p:tav tm="100000">
                                          <p:val>
                                            <p:fltVal val="1"/>
                                          </p:val>
                                        </p:tav>
                                      </p:tavLst>
                                    </p:anim>
                                    <p:anim calcmode="lin" valueType="num">
                                      <p:cBhvr>
                                        <p:cTn id="435" dur="164" tmFilter="0, 0; 0.125,0.2665; 0.25,0.4; 0.375,0.465; 0.5,0.5;  0.625,0.535; 0.75,0.6; 0.875,0.7335; 1,1">
                                          <p:stCondLst>
                                            <p:cond delay="1656"/>
                                          </p:stCondLst>
                                        </p:cTn>
                                        <p:tgtEl>
                                          <p:spTgt spid="55">
                                            <p:txEl>
                                              <p:pRg st="54" end="54"/>
                                            </p:txEl>
                                          </p:spTgt>
                                        </p:tgtEl>
                                        <p:attrNameLst>
                                          <p:attrName>ppt_y</p:attrName>
                                        </p:attrNameLst>
                                      </p:cBhvr>
                                      <p:tavLst>
                                        <p:tav tm="0" fmla="#ppt_y-sin(pi*$)/81">
                                          <p:val>
                                            <p:fltVal val="0"/>
                                          </p:val>
                                        </p:tav>
                                        <p:tav tm="100000">
                                          <p:val>
                                            <p:fltVal val="1"/>
                                          </p:val>
                                        </p:tav>
                                      </p:tavLst>
                                    </p:anim>
                                    <p:animScale>
                                      <p:cBhvr>
                                        <p:cTn id="436" dur="26">
                                          <p:stCondLst>
                                            <p:cond delay="650"/>
                                          </p:stCondLst>
                                        </p:cTn>
                                        <p:tgtEl>
                                          <p:spTgt spid="55">
                                            <p:txEl>
                                              <p:pRg st="54" end="54"/>
                                            </p:txEl>
                                          </p:spTgt>
                                        </p:tgtEl>
                                      </p:cBhvr>
                                      <p:to x="100000" y="60000"/>
                                    </p:animScale>
                                    <p:animScale>
                                      <p:cBhvr>
                                        <p:cTn id="437" dur="166" decel="50000">
                                          <p:stCondLst>
                                            <p:cond delay="676"/>
                                          </p:stCondLst>
                                        </p:cTn>
                                        <p:tgtEl>
                                          <p:spTgt spid="55">
                                            <p:txEl>
                                              <p:pRg st="54" end="54"/>
                                            </p:txEl>
                                          </p:spTgt>
                                        </p:tgtEl>
                                      </p:cBhvr>
                                      <p:to x="100000" y="100000"/>
                                    </p:animScale>
                                    <p:animScale>
                                      <p:cBhvr>
                                        <p:cTn id="438" dur="26">
                                          <p:stCondLst>
                                            <p:cond delay="1312"/>
                                          </p:stCondLst>
                                        </p:cTn>
                                        <p:tgtEl>
                                          <p:spTgt spid="55">
                                            <p:txEl>
                                              <p:pRg st="54" end="54"/>
                                            </p:txEl>
                                          </p:spTgt>
                                        </p:tgtEl>
                                      </p:cBhvr>
                                      <p:to x="100000" y="80000"/>
                                    </p:animScale>
                                    <p:animScale>
                                      <p:cBhvr>
                                        <p:cTn id="439" dur="166" decel="50000">
                                          <p:stCondLst>
                                            <p:cond delay="1338"/>
                                          </p:stCondLst>
                                        </p:cTn>
                                        <p:tgtEl>
                                          <p:spTgt spid="55">
                                            <p:txEl>
                                              <p:pRg st="54" end="54"/>
                                            </p:txEl>
                                          </p:spTgt>
                                        </p:tgtEl>
                                      </p:cBhvr>
                                      <p:to x="100000" y="100000"/>
                                    </p:animScale>
                                    <p:animScale>
                                      <p:cBhvr>
                                        <p:cTn id="440" dur="26">
                                          <p:stCondLst>
                                            <p:cond delay="1642"/>
                                          </p:stCondLst>
                                        </p:cTn>
                                        <p:tgtEl>
                                          <p:spTgt spid="55">
                                            <p:txEl>
                                              <p:pRg st="54" end="54"/>
                                            </p:txEl>
                                          </p:spTgt>
                                        </p:tgtEl>
                                      </p:cBhvr>
                                      <p:to x="100000" y="90000"/>
                                    </p:animScale>
                                    <p:animScale>
                                      <p:cBhvr>
                                        <p:cTn id="441" dur="166" decel="50000">
                                          <p:stCondLst>
                                            <p:cond delay="1668"/>
                                          </p:stCondLst>
                                        </p:cTn>
                                        <p:tgtEl>
                                          <p:spTgt spid="55">
                                            <p:txEl>
                                              <p:pRg st="54" end="54"/>
                                            </p:txEl>
                                          </p:spTgt>
                                        </p:tgtEl>
                                      </p:cBhvr>
                                      <p:to x="100000" y="100000"/>
                                    </p:animScale>
                                    <p:animScale>
                                      <p:cBhvr>
                                        <p:cTn id="442" dur="26">
                                          <p:stCondLst>
                                            <p:cond delay="1808"/>
                                          </p:stCondLst>
                                        </p:cTn>
                                        <p:tgtEl>
                                          <p:spTgt spid="55">
                                            <p:txEl>
                                              <p:pRg st="54" end="54"/>
                                            </p:txEl>
                                          </p:spTgt>
                                        </p:tgtEl>
                                      </p:cBhvr>
                                      <p:to x="100000" y="95000"/>
                                    </p:animScale>
                                    <p:animScale>
                                      <p:cBhvr>
                                        <p:cTn id="443" dur="166" decel="50000">
                                          <p:stCondLst>
                                            <p:cond delay="1834"/>
                                          </p:stCondLst>
                                        </p:cTn>
                                        <p:tgtEl>
                                          <p:spTgt spid="55">
                                            <p:txEl>
                                              <p:pRg st="54" end="54"/>
                                            </p:txEl>
                                          </p:spTgt>
                                        </p:tgtEl>
                                      </p:cBhvr>
                                      <p:to x="100000" y="100000"/>
                                    </p:animScale>
                                  </p:childTnLst>
                                </p:cTn>
                              </p:par>
                            </p:childTnLst>
                          </p:cTn>
                        </p:par>
                        <p:par>
                          <p:cTn id="444" fill="hold">
                            <p:stCondLst>
                              <p:cond delay="57000"/>
                            </p:stCondLst>
                            <p:childTnLst>
                              <p:par>
                                <p:cTn id="445" presetID="26" presetClass="entr" presetSubtype="0" fill="hold" nodeType="afterEffect">
                                  <p:stCondLst>
                                    <p:cond delay="0"/>
                                  </p:stCondLst>
                                  <p:childTnLst>
                                    <p:set>
                                      <p:cBhvr>
                                        <p:cTn id="446" dur="1" fill="hold">
                                          <p:stCondLst>
                                            <p:cond delay="0"/>
                                          </p:stCondLst>
                                        </p:cTn>
                                        <p:tgtEl>
                                          <p:spTgt spid="55">
                                            <p:txEl>
                                              <p:pRg st="55" end="55"/>
                                            </p:txEl>
                                          </p:spTgt>
                                        </p:tgtEl>
                                        <p:attrNameLst>
                                          <p:attrName>style.visibility</p:attrName>
                                        </p:attrNameLst>
                                      </p:cBhvr>
                                      <p:to>
                                        <p:strVal val="visible"/>
                                      </p:to>
                                    </p:set>
                                    <p:animEffect transition="in" filter="wipe(down)">
                                      <p:cBhvr>
                                        <p:cTn id="447" dur="580">
                                          <p:stCondLst>
                                            <p:cond delay="0"/>
                                          </p:stCondLst>
                                        </p:cTn>
                                        <p:tgtEl>
                                          <p:spTgt spid="55">
                                            <p:txEl>
                                              <p:pRg st="55" end="55"/>
                                            </p:txEl>
                                          </p:spTgt>
                                        </p:tgtEl>
                                      </p:cBhvr>
                                    </p:animEffect>
                                    <p:anim calcmode="lin" valueType="num">
                                      <p:cBhvr>
                                        <p:cTn id="448" dur="1822" tmFilter="0,0; 0.14,0.36; 0.43,0.73; 0.71,0.91; 1.0,1.0">
                                          <p:stCondLst>
                                            <p:cond delay="0"/>
                                          </p:stCondLst>
                                        </p:cTn>
                                        <p:tgtEl>
                                          <p:spTgt spid="55">
                                            <p:txEl>
                                              <p:pRg st="55" end="55"/>
                                            </p:txEl>
                                          </p:spTgt>
                                        </p:tgtEl>
                                        <p:attrNameLst>
                                          <p:attrName>ppt_x</p:attrName>
                                        </p:attrNameLst>
                                      </p:cBhvr>
                                      <p:tavLst>
                                        <p:tav tm="0">
                                          <p:val>
                                            <p:strVal val="#ppt_x-0.25"/>
                                          </p:val>
                                        </p:tav>
                                        <p:tav tm="100000">
                                          <p:val>
                                            <p:strVal val="#ppt_x"/>
                                          </p:val>
                                        </p:tav>
                                      </p:tavLst>
                                    </p:anim>
                                    <p:anim calcmode="lin" valueType="num">
                                      <p:cBhvr>
                                        <p:cTn id="449" dur="664" tmFilter="0.0,0.0; 0.25,0.07; 0.50,0.2; 0.75,0.467; 1.0,1.0">
                                          <p:stCondLst>
                                            <p:cond delay="0"/>
                                          </p:stCondLst>
                                        </p:cTn>
                                        <p:tgtEl>
                                          <p:spTgt spid="55">
                                            <p:txEl>
                                              <p:pRg st="55" end="55"/>
                                            </p:txEl>
                                          </p:spTgt>
                                        </p:tgtEl>
                                        <p:attrNameLst>
                                          <p:attrName>ppt_y</p:attrName>
                                        </p:attrNameLst>
                                      </p:cBhvr>
                                      <p:tavLst>
                                        <p:tav tm="0" fmla="#ppt_y-sin(pi*$)/3">
                                          <p:val>
                                            <p:fltVal val="0.5"/>
                                          </p:val>
                                        </p:tav>
                                        <p:tav tm="100000">
                                          <p:val>
                                            <p:fltVal val="1"/>
                                          </p:val>
                                        </p:tav>
                                      </p:tavLst>
                                    </p:anim>
                                    <p:anim calcmode="lin" valueType="num">
                                      <p:cBhvr>
                                        <p:cTn id="450" dur="664" tmFilter="0, 0; 0.125,0.2665; 0.25,0.4; 0.375,0.465; 0.5,0.5;  0.625,0.535; 0.75,0.6; 0.875,0.7335; 1,1">
                                          <p:stCondLst>
                                            <p:cond delay="664"/>
                                          </p:stCondLst>
                                        </p:cTn>
                                        <p:tgtEl>
                                          <p:spTgt spid="55">
                                            <p:txEl>
                                              <p:pRg st="55" end="55"/>
                                            </p:txEl>
                                          </p:spTgt>
                                        </p:tgtEl>
                                        <p:attrNameLst>
                                          <p:attrName>ppt_y</p:attrName>
                                        </p:attrNameLst>
                                      </p:cBhvr>
                                      <p:tavLst>
                                        <p:tav tm="0" fmla="#ppt_y-sin(pi*$)/9">
                                          <p:val>
                                            <p:fltVal val="0"/>
                                          </p:val>
                                        </p:tav>
                                        <p:tav tm="100000">
                                          <p:val>
                                            <p:fltVal val="1"/>
                                          </p:val>
                                        </p:tav>
                                      </p:tavLst>
                                    </p:anim>
                                    <p:anim calcmode="lin" valueType="num">
                                      <p:cBhvr>
                                        <p:cTn id="451" dur="332" tmFilter="0, 0; 0.125,0.2665; 0.25,0.4; 0.375,0.465; 0.5,0.5;  0.625,0.535; 0.75,0.6; 0.875,0.7335; 1,1">
                                          <p:stCondLst>
                                            <p:cond delay="1324"/>
                                          </p:stCondLst>
                                        </p:cTn>
                                        <p:tgtEl>
                                          <p:spTgt spid="55">
                                            <p:txEl>
                                              <p:pRg st="55" end="55"/>
                                            </p:txEl>
                                          </p:spTgt>
                                        </p:tgtEl>
                                        <p:attrNameLst>
                                          <p:attrName>ppt_y</p:attrName>
                                        </p:attrNameLst>
                                      </p:cBhvr>
                                      <p:tavLst>
                                        <p:tav tm="0" fmla="#ppt_y-sin(pi*$)/27">
                                          <p:val>
                                            <p:fltVal val="0"/>
                                          </p:val>
                                        </p:tav>
                                        <p:tav tm="100000">
                                          <p:val>
                                            <p:fltVal val="1"/>
                                          </p:val>
                                        </p:tav>
                                      </p:tavLst>
                                    </p:anim>
                                    <p:anim calcmode="lin" valueType="num">
                                      <p:cBhvr>
                                        <p:cTn id="452" dur="164" tmFilter="0, 0; 0.125,0.2665; 0.25,0.4; 0.375,0.465; 0.5,0.5;  0.625,0.535; 0.75,0.6; 0.875,0.7335; 1,1">
                                          <p:stCondLst>
                                            <p:cond delay="1656"/>
                                          </p:stCondLst>
                                        </p:cTn>
                                        <p:tgtEl>
                                          <p:spTgt spid="55">
                                            <p:txEl>
                                              <p:pRg st="55" end="55"/>
                                            </p:txEl>
                                          </p:spTgt>
                                        </p:tgtEl>
                                        <p:attrNameLst>
                                          <p:attrName>ppt_y</p:attrName>
                                        </p:attrNameLst>
                                      </p:cBhvr>
                                      <p:tavLst>
                                        <p:tav tm="0" fmla="#ppt_y-sin(pi*$)/81">
                                          <p:val>
                                            <p:fltVal val="0"/>
                                          </p:val>
                                        </p:tav>
                                        <p:tav tm="100000">
                                          <p:val>
                                            <p:fltVal val="1"/>
                                          </p:val>
                                        </p:tav>
                                      </p:tavLst>
                                    </p:anim>
                                    <p:animScale>
                                      <p:cBhvr>
                                        <p:cTn id="453" dur="26">
                                          <p:stCondLst>
                                            <p:cond delay="650"/>
                                          </p:stCondLst>
                                        </p:cTn>
                                        <p:tgtEl>
                                          <p:spTgt spid="55">
                                            <p:txEl>
                                              <p:pRg st="55" end="55"/>
                                            </p:txEl>
                                          </p:spTgt>
                                        </p:tgtEl>
                                      </p:cBhvr>
                                      <p:to x="100000" y="60000"/>
                                    </p:animScale>
                                    <p:animScale>
                                      <p:cBhvr>
                                        <p:cTn id="454" dur="166" decel="50000">
                                          <p:stCondLst>
                                            <p:cond delay="676"/>
                                          </p:stCondLst>
                                        </p:cTn>
                                        <p:tgtEl>
                                          <p:spTgt spid="55">
                                            <p:txEl>
                                              <p:pRg st="55" end="55"/>
                                            </p:txEl>
                                          </p:spTgt>
                                        </p:tgtEl>
                                      </p:cBhvr>
                                      <p:to x="100000" y="100000"/>
                                    </p:animScale>
                                    <p:animScale>
                                      <p:cBhvr>
                                        <p:cTn id="455" dur="26">
                                          <p:stCondLst>
                                            <p:cond delay="1312"/>
                                          </p:stCondLst>
                                        </p:cTn>
                                        <p:tgtEl>
                                          <p:spTgt spid="55">
                                            <p:txEl>
                                              <p:pRg st="55" end="55"/>
                                            </p:txEl>
                                          </p:spTgt>
                                        </p:tgtEl>
                                      </p:cBhvr>
                                      <p:to x="100000" y="80000"/>
                                    </p:animScale>
                                    <p:animScale>
                                      <p:cBhvr>
                                        <p:cTn id="456" dur="166" decel="50000">
                                          <p:stCondLst>
                                            <p:cond delay="1338"/>
                                          </p:stCondLst>
                                        </p:cTn>
                                        <p:tgtEl>
                                          <p:spTgt spid="55">
                                            <p:txEl>
                                              <p:pRg st="55" end="55"/>
                                            </p:txEl>
                                          </p:spTgt>
                                        </p:tgtEl>
                                      </p:cBhvr>
                                      <p:to x="100000" y="100000"/>
                                    </p:animScale>
                                    <p:animScale>
                                      <p:cBhvr>
                                        <p:cTn id="457" dur="26">
                                          <p:stCondLst>
                                            <p:cond delay="1642"/>
                                          </p:stCondLst>
                                        </p:cTn>
                                        <p:tgtEl>
                                          <p:spTgt spid="55">
                                            <p:txEl>
                                              <p:pRg st="55" end="55"/>
                                            </p:txEl>
                                          </p:spTgt>
                                        </p:tgtEl>
                                      </p:cBhvr>
                                      <p:to x="100000" y="90000"/>
                                    </p:animScale>
                                    <p:animScale>
                                      <p:cBhvr>
                                        <p:cTn id="458" dur="166" decel="50000">
                                          <p:stCondLst>
                                            <p:cond delay="1668"/>
                                          </p:stCondLst>
                                        </p:cTn>
                                        <p:tgtEl>
                                          <p:spTgt spid="55">
                                            <p:txEl>
                                              <p:pRg st="55" end="55"/>
                                            </p:txEl>
                                          </p:spTgt>
                                        </p:tgtEl>
                                      </p:cBhvr>
                                      <p:to x="100000" y="100000"/>
                                    </p:animScale>
                                    <p:animScale>
                                      <p:cBhvr>
                                        <p:cTn id="459" dur="26">
                                          <p:stCondLst>
                                            <p:cond delay="1808"/>
                                          </p:stCondLst>
                                        </p:cTn>
                                        <p:tgtEl>
                                          <p:spTgt spid="55">
                                            <p:txEl>
                                              <p:pRg st="55" end="55"/>
                                            </p:txEl>
                                          </p:spTgt>
                                        </p:tgtEl>
                                      </p:cBhvr>
                                      <p:to x="100000" y="95000"/>
                                    </p:animScale>
                                    <p:animScale>
                                      <p:cBhvr>
                                        <p:cTn id="460" dur="166" decel="50000">
                                          <p:stCondLst>
                                            <p:cond delay="1834"/>
                                          </p:stCondLst>
                                        </p:cTn>
                                        <p:tgtEl>
                                          <p:spTgt spid="55">
                                            <p:txEl>
                                              <p:pRg st="55" end="55"/>
                                            </p:txEl>
                                          </p:spTgt>
                                        </p:tgtEl>
                                      </p:cBhvr>
                                      <p:to x="100000" y="100000"/>
                                    </p:animScale>
                                  </p:childTnLst>
                                </p:cTn>
                              </p:par>
                            </p:childTnLst>
                          </p:cTn>
                        </p:par>
                        <p:par>
                          <p:cTn id="461" fill="hold">
                            <p:stCondLst>
                              <p:cond delay="59000"/>
                            </p:stCondLst>
                            <p:childTnLst>
                              <p:par>
                                <p:cTn id="462" presetID="26" presetClass="entr" presetSubtype="0" fill="hold" nodeType="afterEffect">
                                  <p:stCondLst>
                                    <p:cond delay="0"/>
                                  </p:stCondLst>
                                  <p:childTnLst>
                                    <p:set>
                                      <p:cBhvr>
                                        <p:cTn id="463" dur="1" fill="hold">
                                          <p:stCondLst>
                                            <p:cond delay="0"/>
                                          </p:stCondLst>
                                        </p:cTn>
                                        <p:tgtEl>
                                          <p:spTgt spid="55">
                                            <p:txEl>
                                              <p:pRg st="56" end="56"/>
                                            </p:txEl>
                                          </p:spTgt>
                                        </p:tgtEl>
                                        <p:attrNameLst>
                                          <p:attrName>style.visibility</p:attrName>
                                        </p:attrNameLst>
                                      </p:cBhvr>
                                      <p:to>
                                        <p:strVal val="visible"/>
                                      </p:to>
                                    </p:set>
                                    <p:animEffect transition="in" filter="wipe(down)">
                                      <p:cBhvr>
                                        <p:cTn id="464" dur="580">
                                          <p:stCondLst>
                                            <p:cond delay="0"/>
                                          </p:stCondLst>
                                        </p:cTn>
                                        <p:tgtEl>
                                          <p:spTgt spid="55">
                                            <p:txEl>
                                              <p:pRg st="56" end="56"/>
                                            </p:txEl>
                                          </p:spTgt>
                                        </p:tgtEl>
                                      </p:cBhvr>
                                    </p:animEffect>
                                    <p:anim calcmode="lin" valueType="num">
                                      <p:cBhvr>
                                        <p:cTn id="465" dur="1822" tmFilter="0,0; 0.14,0.36; 0.43,0.73; 0.71,0.91; 1.0,1.0">
                                          <p:stCondLst>
                                            <p:cond delay="0"/>
                                          </p:stCondLst>
                                        </p:cTn>
                                        <p:tgtEl>
                                          <p:spTgt spid="55">
                                            <p:txEl>
                                              <p:pRg st="56" end="56"/>
                                            </p:txEl>
                                          </p:spTgt>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55">
                                            <p:txEl>
                                              <p:pRg st="56" end="56"/>
                                            </p:txEl>
                                          </p:spTgt>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55">
                                            <p:txEl>
                                              <p:pRg st="56" end="56"/>
                                            </p:txEl>
                                          </p:spTgt>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55">
                                            <p:txEl>
                                              <p:pRg st="56" end="56"/>
                                            </p:txEl>
                                          </p:spTgt>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55">
                                            <p:txEl>
                                              <p:pRg st="56" end="56"/>
                                            </p:txEl>
                                          </p:spTgt>
                                        </p:tgtEl>
                                        <p:attrNameLst>
                                          <p:attrName>ppt_y</p:attrName>
                                        </p:attrNameLst>
                                      </p:cBhvr>
                                      <p:tavLst>
                                        <p:tav tm="0" fmla="#ppt_y-sin(pi*$)/81">
                                          <p:val>
                                            <p:fltVal val="0"/>
                                          </p:val>
                                        </p:tav>
                                        <p:tav tm="100000">
                                          <p:val>
                                            <p:fltVal val="1"/>
                                          </p:val>
                                        </p:tav>
                                      </p:tavLst>
                                    </p:anim>
                                    <p:animScale>
                                      <p:cBhvr>
                                        <p:cTn id="470" dur="26">
                                          <p:stCondLst>
                                            <p:cond delay="650"/>
                                          </p:stCondLst>
                                        </p:cTn>
                                        <p:tgtEl>
                                          <p:spTgt spid="55">
                                            <p:txEl>
                                              <p:pRg st="56" end="56"/>
                                            </p:txEl>
                                          </p:spTgt>
                                        </p:tgtEl>
                                      </p:cBhvr>
                                      <p:to x="100000" y="60000"/>
                                    </p:animScale>
                                    <p:animScale>
                                      <p:cBhvr>
                                        <p:cTn id="471" dur="166" decel="50000">
                                          <p:stCondLst>
                                            <p:cond delay="676"/>
                                          </p:stCondLst>
                                        </p:cTn>
                                        <p:tgtEl>
                                          <p:spTgt spid="55">
                                            <p:txEl>
                                              <p:pRg st="56" end="56"/>
                                            </p:txEl>
                                          </p:spTgt>
                                        </p:tgtEl>
                                      </p:cBhvr>
                                      <p:to x="100000" y="100000"/>
                                    </p:animScale>
                                    <p:animScale>
                                      <p:cBhvr>
                                        <p:cTn id="472" dur="26">
                                          <p:stCondLst>
                                            <p:cond delay="1312"/>
                                          </p:stCondLst>
                                        </p:cTn>
                                        <p:tgtEl>
                                          <p:spTgt spid="55">
                                            <p:txEl>
                                              <p:pRg st="56" end="56"/>
                                            </p:txEl>
                                          </p:spTgt>
                                        </p:tgtEl>
                                      </p:cBhvr>
                                      <p:to x="100000" y="80000"/>
                                    </p:animScale>
                                    <p:animScale>
                                      <p:cBhvr>
                                        <p:cTn id="473" dur="166" decel="50000">
                                          <p:stCondLst>
                                            <p:cond delay="1338"/>
                                          </p:stCondLst>
                                        </p:cTn>
                                        <p:tgtEl>
                                          <p:spTgt spid="55">
                                            <p:txEl>
                                              <p:pRg st="56" end="56"/>
                                            </p:txEl>
                                          </p:spTgt>
                                        </p:tgtEl>
                                      </p:cBhvr>
                                      <p:to x="100000" y="100000"/>
                                    </p:animScale>
                                    <p:animScale>
                                      <p:cBhvr>
                                        <p:cTn id="474" dur="26">
                                          <p:stCondLst>
                                            <p:cond delay="1642"/>
                                          </p:stCondLst>
                                        </p:cTn>
                                        <p:tgtEl>
                                          <p:spTgt spid="55">
                                            <p:txEl>
                                              <p:pRg st="56" end="56"/>
                                            </p:txEl>
                                          </p:spTgt>
                                        </p:tgtEl>
                                      </p:cBhvr>
                                      <p:to x="100000" y="90000"/>
                                    </p:animScale>
                                    <p:animScale>
                                      <p:cBhvr>
                                        <p:cTn id="475" dur="166" decel="50000">
                                          <p:stCondLst>
                                            <p:cond delay="1668"/>
                                          </p:stCondLst>
                                        </p:cTn>
                                        <p:tgtEl>
                                          <p:spTgt spid="55">
                                            <p:txEl>
                                              <p:pRg st="56" end="56"/>
                                            </p:txEl>
                                          </p:spTgt>
                                        </p:tgtEl>
                                      </p:cBhvr>
                                      <p:to x="100000" y="100000"/>
                                    </p:animScale>
                                    <p:animScale>
                                      <p:cBhvr>
                                        <p:cTn id="476" dur="26">
                                          <p:stCondLst>
                                            <p:cond delay="1808"/>
                                          </p:stCondLst>
                                        </p:cTn>
                                        <p:tgtEl>
                                          <p:spTgt spid="55">
                                            <p:txEl>
                                              <p:pRg st="56" end="56"/>
                                            </p:txEl>
                                          </p:spTgt>
                                        </p:tgtEl>
                                      </p:cBhvr>
                                      <p:to x="100000" y="95000"/>
                                    </p:animScale>
                                    <p:animScale>
                                      <p:cBhvr>
                                        <p:cTn id="477" dur="166" decel="50000">
                                          <p:stCondLst>
                                            <p:cond delay="1834"/>
                                          </p:stCondLst>
                                        </p:cTn>
                                        <p:tgtEl>
                                          <p:spTgt spid="55">
                                            <p:txEl>
                                              <p:pRg st="56" end="56"/>
                                            </p:txEl>
                                          </p:spTgt>
                                        </p:tgtEl>
                                      </p:cBhvr>
                                      <p:to x="100000" y="100000"/>
                                    </p:animScale>
                                  </p:childTnLst>
                                </p:cTn>
                              </p:par>
                            </p:childTnLst>
                          </p:cTn>
                        </p:par>
                        <p:par>
                          <p:cTn id="478" fill="hold">
                            <p:stCondLst>
                              <p:cond delay="61000"/>
                            </p:stCondLst>
                            <p:childTnLst>
                              <p:par>
                                <p:cTn id="479" presetID="26" presetClass="entr" presetSubtype="0" fill="hold" nodeType="afterEffect">
                                  <p:stCondLst>
                                    <p:cond delay="0"/>
                                  </p:stCondLst>
                                  <p:childTnLst>
                                    <p:set>
                                      <p:cBhvr>
                                        <p:cTn id="480" dur="1" fill="hold">
                                          <p:stCondLst>
                                            <p:cond delay="0"/>
                                          </p:stCondLst>
                                        </p:cTn>
                                        <p:tgtEl>
                                          <p:spTgt spid="55">
                                            <p:txEl>
                                              <p:pRg st="57" end="57"/>
                                            </p:txEl>
                                          </p:spTgt>
                                        </p:tgtEl>
                                        <p:attrNameLst>
                                          <p:attrName>style.visibility</p:attrName>
                                        </p:attrNameLst>
                                      </p:cBhvr>
                                      <p:to>
                                        <p:strVal val="visible"/>
                                      </p:to>
                                    </p:set>
                                    <p:animEffect transition="in" filter="wipe(down)">
                                      <p:cBhvr>
                                        <p:cTn id="481" dur="580">
                                          <p:stCondLst>
                                            <p:cond delay="0"/>
                                          </p:stCondLst>
                                        </p:cTn>
                                        <p:tgtEl>
                                          <p:spTgt spid="55">
                                            <p:txEl>
                                              <p:pRg st="57" end="57"/>
                                            </p:txEl>
                                          </p:spTgt>
                                        </p:tgtEl>
                                      </p:cBhvr>
                                    </p:animEffect>
                                    <p:anim calcmode="lin" valueType="num">
                                      <p:cBhvr>
                                        <p:cTn id="482" dur="1822" tmFilter="0,0; 0.14,0.36; 0.43,0.73; 0.71,0.91; 1.0,1.0">
                                          <p:stCondLst>
                                            <p:cond delay="0"/>
                                          </p:stCondLst>
                                        </p:cTn>
                                        <p:tgtEl>
                                          <p:spTgt spid="55">
                                            <p:txEl>
                                              <p:pRg st="57" end="57"/>
                                            </p:txEl>
                                          </p:spTgt>
                                        </p:tgtEl>
                                        <p:attrNameLst>
                                          <p:attrName>ppt_x</p:attrName>
                                        </p:attrNameLst>
                                      </p:cBhvr>
                                      <p:tavLst>
                                        <p:tav tm="0">
                                          <p:val>
                                            <p:strVal val="#ppt_x-0.25"/>
                                          </p:val>
                                        </p:tav>
                                        <p:tav tm="100000">
                                          <p:val>
                                            <p:strVal val="#ppt_x"/>
                                          </p:val>
                                        </p:tav>
                                      </p:tavLst>
                                    </p:anim>
                                    <p:anim calcmode="lin" valueType="num">
                                      <p:cBhvr>
                                        <p:cTn id="483" dur="664" tmFilter="0.0,0.0; 0.25,0.07; 0.50,0.2; 0.75,0.467; 1.0,1.0">
                                          <p:stCondLst>
                                            <p:cond delay="0"/>
                                          </p:stCondLst>
                                        </p:cTn>
                                        <p:tgtEl>
                                          <p:spTgt spid="55">
                                            <p:txEl>
                                              <p:pRg st="57" end="57"/>
                                            </p:txEl>
                                          </p:spTgt>
                                        </p:tgtEl>
                                        <p:attrNameLst>
                                          <p:attrName>ppt_y</p:attrName>
                                        </p:attrNameLst>
                                      </p:cBhvr>
                                      <p:tavLst>
                                        <p:tav tm="0" fmla="#ppt_y-sin(pi*$)/3">
                                          <p:val>
                                            <p:fltVal val="0.5"/>
                                          </p:val>
                                        </p:tav>
                                        <p:tav tm="100000">
                                          <p:val>
                                            <p:fltVal val="1"/>
                                          </p:val>
                                        </p:tav>
                                      </p:tavLst>
                                    </p:anim>
                                    <p:anim calcmode="lin" valueType="num">
                                      <p:cBhvr>
                                        <p:cTn id="484" dur="664" tmFilter="0, 0; 0.125,0.2665; 0.25,0.4; 0.375,0.465; 0.5,0.5;  0.625,0.535; 0.75,0.6; 0.875,0.7335; 1,1">
                                          <p:stCondLst>
                                            <p:cond delay="664"/>
                                          </p:stCondLst>
                                        </p:cTn>
                                        <p:tgtEl>
                                          <p:spTgt spid="55">
                                            <p:txEl>
                                              <p:pRg st="57" end="57"/>
                                            </p:txEl>
                                          </p:spTgt>
                                        </p:tgtEl>
                                        <p:attrNameLst>
                                          <p:attrName>ppt_y</p:attrName>
                                        </p:attrNameLst>
                                      </p:cBhvr>
                                      <p:tavLst>
                                        <p:tav tm="0" fmla="#ppt_y-sin(pi*$)/9">
                                          <p:val>
                                            <p:fltVal val="0"/>
                                          </p:val>
                                        </p:tav>
                                        <p:tav tm="100000">
                                          <p:val>
                                            <p:fltVal val="1"/>
                                          </p:val>
                                        </p:tav>
                                      </p:tavLst>
                                    </p:anim>
                                    <p:anim calcmode="lin" valueType="num">
                                      <p:cBhvr>
                                        <p:cTn id="485" dur="332" tmFilter="0, 0; 0.125,0.2665; 0.25,0.4; 0.375,0.465; 0.5,0.5;  0.625,0.535; 0.75,0.6; 0.875,0.7335; 1,1">
                                          <p:stCondLst>
                                            <p:cond delay="1324"/>
                                          </p:stCondLst>
                                        </p:cTn>
                                        <p:tgtEl>
                                          <p:spTgt spid="55">
                                            <p:txEl>
                                              <p:pRg st="57" end="57"/>
                                            </p:txEl>
                                          </p:spTgt>
                                        </p:tgtEl>
                                        <p:attrNameLst>
                                          <p:attrName>ppt_y</p:attrName>
                                        </p:attrNameLst>
                                      </p:cBhvr>
                                      <p:tavLst>
                                        <p:tav tm="0" fmla="#ppt_y-sin(pi*$)/27">
                                          <p:val>
                                            <p:fltVal val="0"/>
                                          </p:val>
                                        </p:tav>
                                        <p:tav tm="100000">
                                          <p:val>
                                            <p:fltVal val="1"/>
                                          </p:val>
                                        </p:tav>
                                      </p:tavLst>
                                    </p:anim>
                                    <p:anim calcmode="lin" valueType="num">
                                      <p:cBhvr>
                                        <p:cTn id="486" dur="164" tmFilter="0, 0; 0.125,0.2665; 0.25,0.4; 0.375,0.465; 0.5,0.5;  0.625,0.535; 0.75,0.6; 0.875,0.7335; 1,1">
                                          <p:stCondLst>
                                            <p:cond delay="1656"/>
                                          </p:stCondLst>
                                        </p:cTn>
                                        <p:tgtEl>
                                          <p:spTgt spid="55">
                                            <p:txEl>
                                              <p:pRg st="57" end="57"/>
                                            </p:txEl>
                                          </p:spTgt>
                                        </p:tgtEl>
                                        <p:attrNameLst>
                                          <p:attrName>ppt_y</p:attrName>
                                        </p:attrNameLst>
                                      </p:cBhvr>
                                      <p:tavLst>
                                        <p:tav tm="0" fmla="#ppt_y-sin(pi*$)/81">
                                          <p:val>
                                            <p:fltVal val="0"/>
                                          </p:val>
                                        </p:tav>
                                        <p:tav tm="100000">
                                          <p:val>
                                            <p:fltVal val="1"/>
                                          </p:val>
                                        </p:tav>
                                      </p:tavLst>
                                    </p:anim>
                                    <p:animScale>
                                      <p:cBhvr>
                                        <p:cTn id="487" dur="26">
                                          <p:stCondLst>
                                            <p:cond delay="650"/>
                                          </p:stCondLst>
                                        </p:cTn>
                                        <p:tgtEl>
                                          <p:spTgt spid="55">
                                            <p:txEl>
                                              <p:pRg st="57" end="57"/>
                                            </p:txEl>
                                          </p:spTgt>
                                        </p:tgtEl>
                                      </p:cBhvr>
                                      <p:to x="100000" y="60000"/>
                                    </p:animScale>
                                    <p:animScale>
                                      <p:cBhvr>
                                        <p:cTn id="488" dur="166" decel="50000">
                                          <p:stCondLst>
                                            <p:cond delay="676"/>
                                          </p:stCondLst>
                                        </p:cTn>
                                        <p:tgtEl>
                                          <p:spTgt spid="55">
                                            <p:txEl>
                                              <p:pRg st="57" end="57"/>
                                            </p:txEl>
                                          </p:spTgt>
                                        </p:tgtEl>
                                      </p:cBhvr>
                                      <p:to x="100000" y="100000"/>
                                    </p:animScale>
                                    <p:animScale>
                                      <p:cBhvr>
                                        <p:cTn id="489" dur="26">
                                          <p:stCondLst>
                                            <p:cond delay="1312"/>
                                          </p:stCondLst>
                                        </p:cTn>
                                        <p:tgtEl>
                                          <p:spTgt spid="55">
                                            <p:txEl>
                                              <p:pRg st="57" end="57"/>
                                            </p:txEl>
                                          </p:spTgt>
                                        </p:tgtEl>
                                      </p:cBhvr>
                                      <p:to x="100000" y="80000"/>
                                    </p:animScale>
                                    <p:animScale>
                                      <p:cBhvr>
                                        <p:cTn id="490" dur="166" decel="50000">
                                          <p:stCondLst>
                                            <p:cond delay="1338"/>
                                          </p:stCondLst>
                                        </p:cTn>
                                        <p:tgtEl>
                                          <p:spTgt spid="55">
                                            <p:txEl>
                                              <p:pRg st="57" end="57"/>
                                            </p:txEl>
                                          </p:spTgt>
                                        </p:tgtEl>
                                      </p:cBhvr>
                                      <p:to x="100000" y="100000"/>
                                    </p:animScale>
                                    <p:animScale>
                                      <p:cBhvr>
                                        <p:cTn id="491" dur="26">
                                          <p:stCondLst>
                                            <p:cond delay="1642"/>
                                          </p:stCondLst>
                                        </p:cTn>
                                        <p:tgtEl>
                                          <p:spTgt spid="55">
                                            <p:txEl>
                                              <p:pRg st="57" end="57"/>
                                            </p:txEl>
                                          </p:spTgt>
                                        </p:tgtEl>
                                      </p:cBhvr>
                                      <p:to x="100000" y="90000"/>
                                    </p:animScale>
                                    <p:animScale>
                                      <p:cBhvr>
                                        <p:cTn id="492" dur="166" decel="50000">
                                          <p:stCondLst>
                                            <p:cond delay="1668"/>
                                          </p:stCondLst>
                                        </p:cTn>
                                        <p:tgtEl>
                                          <p:spTgt spid="55">
                                            <p:txEl>
                                              <p:pRg st="57" end="57"/>
                                            </p:txEl>
                                          </p:spTgt>
                                        </p:tgtEl>
                                      </p:cBhvr>
                                      <p:to x="100000" y="100000"/>
                                    </p:animScale>
                                    <p:animScale>
                                      <p:cBhvr>
                                        <p:cTn id="493" dur="26">
                                          <p:stCondLst>
                                            <p:cond delay="1808"/>
                                          </p:stCondLst>
                                        </p:cTn>
                                        <p:tgtEl>
                                          <p:spTgt spid="55">
                                            <p:txEl>
                                              <p:pRg st="57" end="57"/>
                                            </p:txEl>
                                          </p:spTgt>
                                        </p:tgtEl>
                                      </p:cBhvr>
                                      <p:to x="100000" y="95000"/>
                                    </p:animScale>
                                    <p:animScale>
                                      <p:cBhvr>
                                        <p:cTn id="494" dur="166" decel="50000">
                                          <p:stCondLst>
                                            <p:cond delay="1834"/>
                                          </p:stCondLst>
                                        </p:cTn>
                                        <p:tgtEl>
                                          <p:spTgt spid="55">
                                            <p:txEl>
                                              <p:pRg st="57" end="57"/>
                                            </p:txEl>
                                          </p:spTgt>
                                        </p:tgtEl>
                                      </p:cBhvr>
                                      <p:to x="100000" y="100000"/>
                                    </p:animScale>
                                  </p:childTnLst>
                                </p:cTn>
                              </p:par>
                            </p:childTnLst>
                          </p:cTn>
                        </p:par>
                        <p:par>
                          <p:cTn id="495" fill="hold">
                            <p:stCondLst>
                              <p:cond delay="63000"/>
                            </p:stCondLst>
                            <p:childTnLst>
                              <p:par>
                                <p:cTn id="496" presetID="26" presetClass="entr" presetSubtype="0" fill="hold" nodeType="afterEffect">
                                  <p:stCondLst>
                                    <p:cond delay="0"/>
                                  </p:stCondLst>
                                  <p:childTnLst>
                                    <p:set>
                                      <p:cBhvr>
                                        <p:cTn id="497" dur="1" fill="hold">
                                          <p:stCondLst>
                                            <p:cond delay="0"/>
                                          </p:stCondLst>
                                        </p:cTn>
                                        <p:tgtEl>
                                          <p:spTgt spid="55">
                                            <p:txEl>
                                              <p:pRg st="58" end="58"/>
                                            </p:txEl>
                                          </p:spTgt>
                                        </p:tgtEl>
                                        <p:attrNameLst>
                                          <p:attrName>style.visibility</p:attrName>
                                        </p:attrNameLst>
                                      </p:cBhvr>
                                      <p:to>
                                        <p:strVal val="visible"/>
                                      </p:to>
                                    </p:set>
                                    <p:animEffect transition="in" filter="wipe(down)">
                                      <p:cBhvr>
                                        <p:cTn id="498" dur="580">
                                          <p:stCondLst>
                                            <p:cond delay="0"/>
                                          </p:stCondLst>
                                        </p:cTn>
                                        <p:tgtEl>
                                          <p:spTgt spid="55">
                                            <p:txEl>
                                              <p:pRg st="58" end="58"/>
                                            </p:txEl>
                                          </p:spTgt>
                                        </p:tgtEl>
                                      </p:cBhvr>
                                    </p:animEffect>
                                    <p:anim calcmode="lin" valueType="num">
                                      <p:cBhvr>
                                        <p:cTn id="499" dur="1822" tmFilter="0,0; 0.14,0.36; 0.43,0.73; 0.71,0.91; 1.0,1.0">
                                          <p:stCondLst>
                                            <p:cond delay="0"/>
                                          </p:stCondLst>
                                        </p:cTn>
                                        <p:tgtEl>
                                          <p:spTgt spid="55">
                                            <p:txEl>
                                              <p:pRg st="58" end="58"/>
                                            </p:txEl>
                                          </p:spTgt>
                                        </p:tgtEl>
                                        <p:attrNameLst>
                                          <p:attrName>ppt_x</p:attrName>
                                        </p:attrNameLst>
                                      </p:cBhvr>
                                      <p:tavLst>
                                        <p:tav tm="0">
                                          <p:val>
                                            <p:strVal val="#ppt_x-0.25"/>
                                          </p:val>
                                        </p:tav>
                                        <p:tav tm="100000">
                                          <p:val>
                                            <p:strVal val="#ppt_x"/>
                                          </p:val>
                                        </p:tav>
                                      </p:tavLst>
                                    </p:anim>
                                    <p:anim calcmode="lin" valueType="num">
                                      <p:cBhvr>
                                        <p:cTn id="500" dur="664" tmFilter="0.0,0.0; 0.25,0.07; 0.50,0.2; 0.75,0.467; 1.0,1.0">
                                          <p:stCondLst>
                                            <p:cond delay="0"/>
                                          </p:stCondLst>
                                        </p:cTn>
                                        <p:tgtEl>
                                          <p:spTgt spid="55">
                                            <p:txEl>
                                              <p:pRg st="58" end="58"/>
                                            </p:txEl>
                                          </p:spTgt>
                                        </p:tgtEl>
                                        <p:attrNameLst>
                                          <p:attrName>ppt_y</p:attrName>
                                        </p:attrNameLst>
                                      </p:cBhvr>
                                      <p:tavLst>
                                        <p:tav tm="0" fmla="#ppt_y-sin(pi*$)/3">
                                          <p:val>
                                            <p:fltVal val="0.5"/>
                                          </p:val>
                                        </p:tav>
                                        <p:tav tm="100000">
                                          <p:val>
                                            <p:fltVal val="1"/>
                                          </p:val>
                                        </p:tav>
                                      </p:tavLst>
                                    </p:anim>
                                    <p:anim calcmode="lin" valueType="num">
                                      <p:cBhvr>
                                        <p:cTn id="501" dur="664" tmFilter="0, 0; 0.125,0.2665; 0.25,0.4; 0.375,0.465; 0.5,0.5;  0.625,0.535; 0.75,0.6; 0.875,0.7335; 1,1">
                                          <p:stCondLst>
                                            <p:cond delay="664"/>
                                          </p:stCondLst>
                                        </p:cTn>
                                        <p:tgtEl>
                                          <p:spTgt spid="55">
                                            <p:txEl>
                                              <p:pRg st="58" end="58"/>
                                            </p:txEl>
                                          </p:spTgt>
                                        </p:tgtEl>
                                        <p:attrNameLst>
                                          <p:attrName>ppt_y</p:attrName>
                                        </p:attrNameLst>
                                      </p:cBhvr>
                                      <p:tavLst>
                                        <p:tav tm="0" fmla="#ppt_y-sin(pi*$)/9">
                                          <p:val>
                                            <p:fltVal val="0"/>
                                          </p:val>
                                        </p:tav>
                                        <p:tav tm="100000">
                                          <p:val>
                                            <p:fltVal val="1"/>
                                          </p:val>
                                        </p:tav>
                                      </p:tavLst>
                                    </p:anim>
                                    <p:anim calcmode="lin" valueType="num">
                                      <p:cBhvr>
                                        <p:cTn id="502" dur="332" tmFilter="0, 0; 0.125,0.2665; 0.25,0.4; 0.375,0.465; 0.5,0.5;  0.625,0.535; 0.75,0.6; 0.875,0.7335; 1,1">
                                          <p:stCondLst>
                                            <p:cond delay="1324"/>
                                          </p:stCondLst>
                                        </p:cTn>
                                        <p:tgtEl>
                                          <p:spTgt spid="55">
                                            <p:txEl>
                                              <p:pRg st="58" end="58"/>
                                            </p:txEl>
                                          </p:spTgt>
                                        </p:tgtEl>
                                        <p:attrNameLst>
                                          <p:attrName>ppt_y</p:attrName>
                                        </p:attrNameLst>
                                      </p:cBhvr>
                                      <p:tavLst>
                                        <p:tav tm="0" fmla="#ppt_y-sin(pi*$)/27">
                                          <p:val>
                                            <p:fltVal val="0"/>
                                          </p:val>
                                        </p:tav>
                                        <p:tav tm="100000">
                                          <p:val>
                                            <p:fltVal val="1"/>
                                          </p:val>
                                        </p:tav>
                                      </p:tavLst>
                                    </p:anim>
                                    <p:anim calcmode="lin" valueType="num">
                                      <p:cBhvr>
                                        <p:cTn id="503" dur="164" tmFilter="0, 0; 0.125,0.2665; 0.25,0.4; 0.375,0.465; 0.5,0.5;  0.625,0.535; 0.75,0.6; 0.875,0.7335; 1,1">
                                          <p:stCondLst>
                                            <p:cond delay="1656"/>
                                          </p:stCondLst>
                                        </p:cTn>
                                        <p:tgtEl>
                                          <p:spTgt spid="55">
                                            <p:txEl>
                                              <p:pRg st="58" end="58"/>
                                            </p:txEl>
                                          </p:spTgt>
                                        </p:tgtEl>
                                        <p:attrNameLst>
                                          <p:attrName>ppt_y</p:attrName>
                                        </p:attrNameLst>
                                      </p:cBhvr>
                                      <p:tavLst>
                                        <p:tav tm="0" fmla="#ppt_y-sin(pi*$)/81">
                                          <p:val>
                                            <p:fltVal val="0"/>
                                          </p:val>
                                        </p:tav>
                                        <p:tav tm="100000">
                                          <p:val>
                                            <p:fltVal val="1"/>
                                          </p:val>
                                        </p:tav>
                                      </p:tavLst>
                                    </p:anim>
                                    <p:animScale>
                                      <p:cBhvr>
                                        <p:cTn id="504" dur="26">
                                          <p:stCondLst>
                                            <p:cond delay="650"/>
                                          </p:stCondLst>
                                        </p:cTn>
                                        <p:tgtEl>
                                          <p:spTgt spid="55">
                                            <p:txEl>
                                              <p:pRg st="58" end="58"/>
                                            </p:txEl>
                                          </p:spTgt>
                                        </p:tgtEl>
                                      </p:cBhvr>
                                      <p:to x="100000" y="60000"/>
                                    </p:animScale>
                                    <p:animScale>
                                      <p:cBhvr>
                                        <p:cTn id="505" dur="166" decel="50000">
                                          <p:stCondLst>
                                            <p:cond delay="676"/>
                                          </p:stCondLst>
                                        </p:cTn>
                                        <p:tgtEl>
                                          <p:spTgt spid="55">
                                            <p:txEl>
                                              <p:pRg st="58" end="58"/>
                                            </p:txEl>
                                          </p:spTgt>
                                        </p:tgtEl>
                                      </p:cBhvr>
                                      <p:to x="100000" y="100000"/>
                                    </p:animScale>
                                    <p:animScale>
                                      <p:cBhvr>
                                        <p:cTn id="506" dur="26">
                                          <p:stCondLst>
                                            <p:cond delay="1312"/>
                                          </p:stCondLst>
                                        </p:cTn>
                                        <p:tgtEl>
                                          <p:spTgt spid="55">
                                            <p:txEl>
                                              <p:pRg st="58" end="58"/>
                                            </p:txEl>
                                          </p:spTgt>
                                        </p:tgtEl>
                                      </p:cBhvr>
                                      <p:to x="100000" y="80000"/>
                                    </p:animScale>
                                    <p:animScale>
                                      <p:cBhvr>
                                        <p:cTn id="507" dur="166" decel="50000">
                                          <p:stCondLst>
                                            <p:cond delay="1338"/>
                                          </p:stCondLst>
                                        </p:cTn>
                                        <p:tgtEl>
                                          <p:spTgt spid="55">
                                            <p:txEl>
                                              <p:pRg st="58" end="58"/>
                                            </p:txEl>
                                          </p:spTgt>
                                        </p:tgtEl>
                                      </p:cBhvr>
                                      <p:to x="100000" y="100000"/>
                                    </p:animScale>
                                    <p:animScale>
                                      <p:cBhvr>
                                        <p:cTn id="508" dur="26">
                                          <p:stCondLst>
                                            <p:cond delay="1642"/>
                                          </p:stCondLst>
                                        </p:cTn>
                                        <p:tgtEl>
                                          <p:spTgt spid="55">
                                            <p:txEl>
                                              <p:pRg st="58" end="58"/>
                                            </p:txEl>
                                          </p:spTgt>
                                        </p:tgtEl>
                                      </p:cBhvr>
                                      <p:to x="100000" y="90000"/>
                                    </p:animScale>
                                    <p:animScale>
                                      <p:cBhvr>
                                        <p:cTn id="509" dur="166" decel="50000">
                                          <p:stCondLst>
                                            <p:cond delay="1668"/>
                                          </p:stCondLst>
                                        </p:cTn>
                                        <p:tgtEl>
                                          <p:spTgt spid="55">
                                            <p:txEl>
                                              <p:pRg st="58" end="58"/>
                                            </p:txEl>
                                          </p:spTgt>
                                        </p:tgtEl>
                                      </p:cBhvr>
                                      <p:to x="100000" y="100000"/>
                                    </p:animScale>
                                    <p:animScale>
                                      <p:cBhvr>
                                        <p:cTn id="510" dur="26">
                                          <p:stCondLst>
                                            <p:cond delay="1808"/>
                                          </p:stCondLst>
                                        </p:cTn>
                                        <p:tgtEl>
                                          <p:spTgt spid="55">
                                            <p:txEl>
                                              <p:pRg st="58" end="58"/>
                                            </p:txEl>
                                          </p:spTgt>
                                        </p:tgtEl>
                                      </p:cBhvr>
                                      <p:to x="100000" y="95000"/>
                                    </p:animScale>
                                    <p:animScale>
                                      <p:cBhvr>
                                        <p:cTn id="511" dur="166" decel="50000">
                                          <p:stCondLst>
                                            <p:cond delay="1834"/>
                                          </p:stCondLst>
                                        </p:cTn>
                                        <p:tgtEl>
                                          <p:spTgt spid="55">
                                            <p:txEl>
                                              <p:pRg st="58" end="58"/>
                                            </p:txEl>
                                          </p:spTgt>
                                        </p:tgtEl>
                                      </p:cBhvr>
                                      <p:to x="100000" y="100000"/>
                                    </p:animScale>
                                  </p:childTnLst>
                                </p:cTn>
                              </p:par>
                            </p:childTnLst>
                          </p:cTn>
                        </p:par>
                        <p:par>
                          <p:cTn id="512" fill="hold">
                            <p:stCondLst>
                              <p:cond delay="65000"/>
                            </p:stCondLst>
                            <p:childTnLst>
                              <p:par>
                                <p:cTn id="513" presetID="26" presetClass="entr" presetSubtype="0" fill="hold" nodeType="afterEffect">
                                  <p:stCondLst>
                                    <p:cond delay="0"/>
                                  </p:stCondLst>
                                  <p:childTnLst>
                                    <p:set>
                                      <p:cBhvr>
                                        <p:cTn id="514" dur="1" fill="hold">
                                          <p:stCondLst>
                                            <p:cond delay="0"/>
                                          </p:stCondLst>
                                        </p:cTn>
                                        <p:tgtEl>
                                          <p:spTgt spid="55">
                                            <p:txEl>
                                              <p:pRg st="59" end="59"/>
                                            </p:txEl>
                                          </p:spTgt>
                                        </p:tgtEl>
                                        <p:attrNameLst>
                                          <p:attrName>style.visibility</p:attrName>
                                        </p:attrNameLst>
                                      </p:cBhvr>
                                      <p:to>
                                        <p:strVal val="visible"/>
                                      </p:to>
                                    </p:set>
                                    <p:animEffect transition="in" filter="wipe(down)">
                                      <p:cBhvr>
                                        <p:cTn id="515" dur="580">
                                          <p:stCondLst>
                                            <p:cond delay="0"/>
                                          </p:stCondLst>
                                        </p:cTn>
                                        <p:tgtEl>
                                          <p:spTgt spid="55">
                                            <p:txEl>
                                              <p:pRg st="59" end="59"/>
                                            </p:txEl>
                                          </p:spTgt>
                                        </p:tgtEl>
                                      </p:cBhvr>
                                    </p:animEffect>
                                    <p:anim calcmode="lin" valueType="num">
                                      <p:cBhvr>
                                        <p:cTn id="516" dur="1822" tmFilter="0,0; 0.14,0.36; 0.43,0.73; 0.71,0.91; 1.0,1.0">
                                          <p:stCondLst>
                                            <p:cond delay="0"/>
                                          </p:stCondLst>
                                        </p:cTn>
                                        <p:tgtEl>
                                          <p:spTgt spid="55">
                                            <p:txEl>
                                              <p:pRg st="59" end="59"/>
                                            </p:txEl>
                                          </p:spTgt>
                                        </p:tgtEl>
                                        <p:attrNameLst>
                                          <p:attrName>ppt_x</p:attrName>
                                        </p:attrNameLst>
                                      </p:cBhvr>
                                      <p:tavLst>
                                        <p:tav tm="0">
                                          <p:val>
                                            <p:strVal val="#ppt_x-0.25"/>
                                          </p:val>
                                        </p:tav>
                                        <p:tav tm="100000">
                                          <p:val>
                                            <p:strVal val="#ppt_x"/>
                                          </p:val>
                                        </p:tav>
                                      </p:tavLst>
                                    </p:anim>
                                    <p:anim calcmode="lin" valueType="num">
                                      <p:cBhvr>
                                        <p:cTn id="517" dur="664" tmFilter="0.0,0.0; 0.25,0.07; 0.50,0.2; 0.75,0.467; 1.0,1.0">
                                          <p:stCondLst>
                                            <p:cond delay="0"/>
                                          </p:stCondLst>
                                        </p:cTn>
                                        <p:tgtEl>
                                          <p:spTgt spid="55">
                                            <p:txEl>
                                              <p:pRg st="59" end="59"/>
                                            </p:txEl>
                                          </p:spTgt>
                                        </p:tgtEl>
                                        <p:attrNameLst>
                                          <p:attrName>ppt_y</p:attrName>
                                        </p:attrNameLst>
                                      </p:cBhvr>
                                      <p:tavLst>
                                        <p:tav tm="0" fmla="#ppt_y-sin(pi*$)/3">
                                          <p:val>
                                            <p:fltVal val="0.5"/>
                                          </p:val>
                                        </p:tav>
                                        <p:tav tm="100000">
                                          <p:val>
                                            <p:fltVal val="1"/>
                                          </p:val>
                                        </p:tav>
                                      </p:tavLst>
                                    </p:anim>
                                    <p:anim calcmode="lin" valueType="num">
                                      <p:cBhvr>
                                        <p:cTn id="518" dur="664" tmFilter="0, 0; 0.125,0.2665; 0.25,0.4; 0.375,0.465; 0.5,0.5;  0.625,0.535; 0.75,0.6; 0.875,0.7335; 1,1">
                                          <p:stCondLst>
                                            <p:cond delay="664"/>
                                          </p:stCondLst>
                                        </p:cTn>
                                        <p:tgtEl>
                                          <p:spTgt spid="55">
                                            <p:txEl>
                                              <p:pRg st="59" end="59"/>
                                            </p:txEl>
                                          </p:spTgt>
                                        </p:tgtEl>
                                        <p:attrNameLst>
                                          <p:attrName>ppt_y</p:attrName>
                                        </p:attrNameLst>
                                      </p:cBhvr>
                                      <p:tavLst>
                                        <p:tav tm="0" fmla="#ppt_y-sin(pi*$)/9">
                                          <p:val>
                                            <p:fltVal val="0"/>
                                          </p:val>
                                        </p:tav>
                                        <p:tav tm="100000">
                                          <p:val>
                                            <p:fltVal val="1"/>
                                          </p:val>
                                        </p:tav>
                                      </p:tavLst>
                                    </p:anim>
                                    <p:anim calcmode="lin" valueType="num">
                                      <p:cBhvr>
                                        <p:cTn id="519" dur="332" tmFilter="0, 0; 0.125,0.2665; 0.25,0.4; 0.375,0.465; 0.5,0.5;  0.625,0.535; 0.75,0.6; 0.875,0.7335; 1,1">
                                          <p:stCondLst>
                                            <p:cond delay="1324"/>
                                          </p:stCondLst>
                                        </p:cTn>
                                        <p:tgtEl>
                                          <p:spTgt spid="55">
                                            <p:txEl>
                                              <p:pRg st="59" end="59"/>
                                            </p:txEl>
                                          </p:spTgt>
                                        </p:tgtEl>
                                        <p:attrNameLst>
                                          <p:attrName>ppt_y</p:attrName>
                                        </p:attrNameLst>
                                      </p:cBhvr>
                                      <p:tavLst>
                                        <p:tav tm="0" fmla="#ppt_y-sin(pi*$)/27">
                                          <p:val>
                                            <p:fltVal val="0"/>
                                          </p:val>
                                        </p:tav>
                                        <p:tav tm="100000">
                                          <p:val>
                                            <p:fltVal val="1"/>
                                          </p:val>
                                        </p:tav>
                                      </p:tavLst>
                                    </p:anim>
                                    <p:anim calcmode="lin" valueType="num">
                                      <p:cBhvr>
                                        <p:cTn id="520" dur="164" tmFilter="0, 0; 0.125,0.2665; 0.25,0.4; 0.375,0.465; 0.5,0.5;  0.625,0.535; 0.75,0.6; 0.875,0.7335; 1,1">
                                          <p:stCondLst>
                                            <p:cond delay="1656"/>
                                          </p:stCondLst>
                                        </p:cTn>
                                        <p:tgtEl>
                                          <p:spTgt spid="55">
                                            <p:txEl>
                                              <p:pRg st="59" end="59"/>
                                            </p:txEl>
                                          </p:spTgt>
                                        </p:tgtEl>
                                        <p:attrNameLst>
                                          <p:attrName>ppt_y</p:attrName>
                                        </p:attrNameLst>
                                      </p:cBhvr>
                                      <p:tavLst>
                                        <p:tav tm="0" fmla="#ppt_y-sin(pi*$)/81">
                                          <p:val>
                                            <p:fltVal val="0"/>
                                          </p:val>
                                        </p:tav>
                                        <p:tav tm="100000">
                                          <p:val>
                                            <p:fltVal val="1"/>
                                          </p:val>
                                        </p:tav>
                                      </p:tavLst>
                                    </p:anim>
                                    <p:animScale>
                                      <p:cBhvr>
                                        <p:cTn id="521" dur="26">
                                          <p:stCondLst>
                                            <p:cond delay="650"/>
                                          </p:stCondLst>
                                        </p:cTn>
                                        <p:tgtEl>
                                          <p:spTgt spid="55">
                                            <p:txEl>
                                              <p:pRg st="59" end="59"/>
                                            </p:txEl>
                                          </p:spTgt>
                                        </p:tgtEl>
                                      </p:cBhvr>
                                      <p:to x="100000" y="60000"/>
                                    </p:animScale>
                                    <p:animScale>
                                      <p:cBhvr>
                                        <p:cTn id="522" dur="166" decel="50000">
                                          <p:stCondLst>
                                            <p:cond delay="676"/>
                                          </p:stCondLst>
                                        </p:cTn>
                                        <p:tgtEl>
                                          <p:spTgt spid="55">
                                            <p:txEl>
                                              <p:pRg st="59" end="59"/>
                                            </p:txEl>
                                          </p:spTgt>
                                        </p:tgtEl>
                                      </p:cBhvr>
                                      <p:to x="100000" y="100000"/>
                                    </p:animScale>
                                    <p:animScale>
                                      <p:cBhvr>
                                        <p:cTn id="523" dur="26">
                                          <p:stCondLst>
                                            <p:cond delay="1312"/>
                                          </p:stCondLst>
                                        </p:cTn>
                                        <p:tgtEl>
                                          <p:spTgt spid="55">
                                            <p:txEl>
                                              <p:pRg st="59" end="59"/>
                                            </p:txEl>
                                          </p:spTgt>
                                        </p:tgtEl>
                                      </p:cBhvr>
                                      <p:to x="100000" y="80000"/>
                                    </p:animScale>
                                    <p:animScale>
                                      <p:cBhvr>
                                        <p:cTn id="524" dur="166" decel="50000">
                                          <p:stCondLst>
                                            <p:cond delay="1338"/>
                                          </p:stCondLst>
                                        </p:cTn>
                                        <p:tgtEl>
                                          <p:spTgt spid="55">
                                            <p:txEl>
                                              <p:pRg st="59" end="59"/>
                                            </p:txEl>
                                          </p:spTgt>
                                        </p:tgtEl>
                                      </p:cBhvr>
                                      <p:to x="100000" y="100000"/>
                                    </p:animScale>
                                    <p:animScale>
                                      <p:cBhvr>
                                        <p:cTn id="525" dur="26">
                                          <p:stCondLst>
                                            <p:cond delay="1642"/>
                                          </p:stCondLst>
                                        </p:cTn>
                                        <p:tgtEl>
                                          <p:spTgt spid="55">
                                            <p:txEl>
                                              <p:pRg st="59" end="59"/>
                                            </p:txEl>
                                          </p:spTgt>
                                        </p:tgtEl>
                                      </p:cBhvr>
                                      <p:to x="100000" y="90000"/>
                                    </p:animScale>
                                    <p:animScale>
                                      <p:cBhvr>
                                        <p:cTn id="526" dur="166" decel="50000">
                                          <p:stCondLst>
                                            <p:cond delay="1668"/>
                                          </p:stCondLst>
                                        </p:cTn>
                                        <p:tgtEl>
                                          <p:spTgt spid="55">
                                            <p:txEl>
                                              <p:pRg st="59" end="59"/>
                                            </p:txEl>
                                          </p:spTgt>
                                        </p:tgtEl>
                                      </p:cBhvr>
                                      <p:to x="100000" y="100000"/>
                                    </p:animScale>
                                    <p:animScale>
                                      <p:cBhvr>
                                        <p:cTn id="527" dur="26">
                                          <p:stCondLst>
                                            <p:cond delay="1808"/>
                                          </p:stCondLst>
                                        </p:cTn>
                                        <p:tgtEl>
                                          <p:spTgt spid="55">
                                            <p:txEl>
                                              <p:pRg st="59" end="59"/>
                                            </p:txEl>
                                          </p:spTgt>
                                        </p:tgtEl>
                                      </p:cBhvr>
                                      <p:to x="100000" y="95000"/>
                                    </p:animScale>
                                    <p:animScale>
                                      <p:cBhvr>
                                        <p:cTn id="528" dur="166" decel="50000">
                                          <p:stCondLst>
                                            <p:cond delay="1834"/>
                                          </p:stCondLst>
                                        </p:cTn>
                                        <p:tgtEl>
                                          <p:spTgt spid="55">
                                            <p:txEl>
                                              <p:pRg st="59" end="5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UN Photo/John Isaac"/>
          <p:cNvPicPr>
            <a:picLocks noChangeAspect="1" noChangeArrowheads="1"/>
          </p:cNvPicPr>
          <p:nvPr/>
        </p:nvPicPr>
        <p:blipFill>
          <a:blip r:embed="rId2" cstate="print"/>
          <a:srcRect/>
          <a:stretch>
            <a:fillRect/>
          </a:stretch>
        </p:blipFill>
        <p:spPr bwMode="auto">
          <a:xfrm>
            <a:off x="-1" y="2924945"/>
            <a:ext cx="5182421" cy="3933056"/>
          </a:xfrm>
          <a:prstGeom prst="rect">
            <a:avLst/>
          </a:prstGeom>
          <a:noFill/>
        </p:spPr>
      </p:pic>
      <p:sp>
        <p:nvSpPr>
          <p:cNvPr id="23556" name="AutoShape 4"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4" name="Picture 12" descr="https://encrypted-tbn0.gstatic.com/images?q=tbn:ANd9GcT0tesvGjDYFWrV7pbK2qfAtAxxRfndCalOE8thjlz0EwA_153FXg"/>
          <p:cNvPicPr>
            <a:picLocks noChangeAspect="1" noChangeArrowheads="1"/>
          </p:cNvPicPr>
          <p:nvPr/>
        </p:nvPicPr>
        <p:blipFill>
          <a:blip r:embed="rId3" cstate="print"/>
          <a:srcRect/>
          <a:stretch>
            <a:fillRect/>
          </a:stretch>
        </p:blipFill>
        <p:spPr bwMode="auto">
          <a:xfrm>
            <a:off x="-1" y="-1"/>
            <a:ext cx="4254463" cy="2924945"/>
          </a:xfrm>
          <a:prstGeom prst="rect">
            <a:avLst/>
          </a:prstGeom>
          <a:noFill/>
        </p:spPr>
      </p:pic>
      <p:pic>
        <p:nvPicPr>
          <p:cNvPr id="23568" name="Picture 16" descr="https://encrypted-tbn3.gstatic.com/images?q=tbn:ANd9GcTGZMle9Zk6GaoslzLS1JFpyht77-LO4hpC2RVROOxT5BqguXXi2w"/>
          <p:cNvPicPr>
            <a:picLocks noChangeAspect="1" noChangeArrowheads="1"/>
          </p:cNvPicPr>
          <p:nvPr/>
        </p:nvPicPr>
        <p:blipFill>
          <a:blip r:embed="rId4" cstate="print"/>
          <a:srcRect/>
          <a:stretch>
            <a:fillRect/>
          </a:stretch>
        </p:blipFill>
        <p:spPr bwMode="auto">
          <a:xfrm>
            <a:off x="5148064" y="2924944"/>
            <a:ext cx="3995936" cy="3933056"/>
          </a:xfrm>
          <a:prstGeom prst="rect">
            <a:avLst/>
          </a:prstGeom>
          <a:noFill/>
        </p:spPr>
      </p:pic>
      <p:sp>
        <p:nvSpPr>
          <p:cNvPr id="23570" name="AutoShape 18"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72" name="AutoShape 20"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74" name="AutoShape 22" descr="data:image/jpeg;base64,/9j/4AAQSkZJRgABAQAAAQABAAD/2wCEAAkGBxQTEhUUExIWFhUXFxgYFxgYGBgXGBcXGBQWGBcYFRcYHCggGholHBcVITEhJSksLi4uFx8zODMsNygtLisBCgoKDg0OGhAQGiwcHBwsLCwsLCwsLCwsLCwsLCwsLCwsLCwsLCwsLCwsLCwsLCwsLCwsLCwsLCwsLDcsLCssK//AABEIALQBGAMBIgACEQEDEQH/xAAbAAABBQEBAAAAAAAAAAAAAAADAAECBAUGB//EAEIQAAEDAgQDBQUGAwcDBQAAAAEAAhEDIQQSMUEFUWEGInGBkRNCobHBBxQyUtHwFXLhFiMzYoKS8Rc0QzVEc8LS/8QAGAEBAQEBAQAAAAAAAAAAAAAAAQACAwT/xAAiEQEBAAICAgMBAAMAAAAAAAAAAQIREiEDMRNBUWEEFCL/2gAMAwEAAhEDEQA/AAPa2ITZAgswoPvO0/N/RTZhx+Z/nBXgesCrRvoosoTqrrcNAtUM8yApBrh7zT4gquwrMw+iJ7G6P7R3JnxUC50zlEdD+qCd1IZbqo6hF1cFTYtPqFYzMi7X+k/VW10yn1IUhWPJWHNadnR/KUVtCkNXR4tcPoraAabSQmZUHJWHspnSq3/cg+xGz2nzCZRQzTk9FIssj4Z4BgkFWi1p3TcqtRm06J5I76VgI0VprRzVhlBPOjhGTEbKOWNlruw6G/Dys8zxjLc2ZCjlAsCtD7oofcwtTyUXBRJUmhWPuQkFTGFCeQ4gNNxKdzjpNkQ4VIYdb+Ws/GrAuT06jgVYZhrqD6Bla+a/Y+IhiTN0dtY8wqrqEnkpMpErcywyjNmUq22vOyk2IVcsKkAVwtxv06SZLtIDYqQss5tSFY9rZXGUbq4apT+2gLPdVdzshgkmZVwk+zytaIxCSCx0pLHD8b5M4U/kVN1L6KbR8lM7crJZDayOak7XXkk4/JO1s/Ba0ztHJ8ymLD8EbIfiVBrbeRRwPMIUr3RcgCWX6JydFTE3JA0iNHEeam3FVR77vMz80UaIRI+KLiuQvtr3DD4tBUK4omM2Fou592PkqlNxkk/uVcpUyYTlNKdqmNp4VsGnhvZvm0OOXzClM7AeFkXi2H7oPUJBu8LJ0C6ne0jzRA97ff8AUIjmpsk6oOkW4usN2HxBCRx9fanTP+oj6Kb2pBqNQhnidUWOGJ/lePqmHGR72HqjwAPyR4lIMgWTqLdA/jlA2Odp6scpUuMYVzhFZtudkTryQMXSa1xcWNvpYSTyHVaww5dRnLKxfbiaLtKrPUIwogizgfMLBrYBtSM1No30BsdL6StHC4egyAGADc7rrP8AHy+7ofJ/Ft2GJ0j1Ttwh5LU4fhKLtIV1+DoEFpcWnm13yXT/AE7rqsXzSOdqYfohClClxDh2KpmWYlr2E90uZfwdG6qtr4satpP8yF5c8MsLrJ1xylm1n2ZUCzooM4hWH4sN/tcCit4i0/ipVG+UrO6elOpSujUqUpqmOpcyPEFGw+Mox/iNVyWoDUZeEwp8lYOIpk/4jfVTw7mnRzfVayvQntSLSElqmgkjkdRlNeIHgh1XXMaW+SgW28kzm3P72XaSRxu6nnlGZr80DJ8gpBpm3NNykGqNSM/FOOvJRoyLxzSFR0yQIA0jXrKLnDMUoSqi6dhk6KVvmrHtXpEu2UXuHwRA7LtKhVfK1xlG7AqYCuUIVMEAgdFaafmudnbUvSXGQTTBGxHzQabrI/EP8LpIWS6q8FUw2eWmhmTtcFRbVdrZJ1Z0SImyuHZ5tEnokqDcU7kifeTyVcKpnFsEJWVN2KPJOMSeSONPKLbGhYGL44325bqGS2dbix+OYeS2G4yLkdV5syqCXOO7ifMmT8108UuPbOVl6djiOKzdu2qou4sfC6yqGNAMq4we1Mj1K6XO0zCRt8P4k+YE3UuIcYdTd3jB8f2JWRjcSGMFNtN1Sq85WtaDLibAQLlchi+G1qdY0qtE0qgP4CMo2NgLbhdMc7xc8pOT1jhPGHOYQbgj13BWi0LyhnFqmHLQSADYyJ3iQPVeq0qggLh/kZcuNb8c1bE2tTwotddEDgvP06doGkDqEA4JhN2NPkFbBHNOIWbTGfU4PRIvTCrngVEGzS3wJW0Ei1VEY7MCW/hqvHjdJa4pBJZ7b6c+Z/LsFJwjYpxEafFOXdSu7genHyUh9VEX+ClPXdS0JTdbnqmL7abJmfqnAG/JPQ7SCWWQeaTnQptdz5K9L2ETEGN1Ks74qDymDuhW8b+s2IuaJJ8FJjrqITC5FuYWL7aWMTUmkW9QZVEtnXZGq1AGmTAtrooUr6FV9qToxb0Tt0U3eCQHRDQZanyqTxaI1UDNh8VIoTBqKQYTNdKEFiWE03AflI+BXmweC5rYLi4w0AgSTzOwXqDnDkuG43wz2NcVL+zLszHDVjpkjxFyF28dnqs39QweGpva8ZalOq0TlLg5pH+0Eeajg8XkMIeAeaFUubUa8lmV+cu/vA4AuILhaIAuZ1WezFhzpjdasalekcL4iGtzU2NNQiCSJPly8le4ZRLKn3nHe0qtALaVNzs5JcRABNxeN1yGB4wxjRGqLR4619ScQ4+yEyP0W8cpPYs27Hj9XCYkClhG0M7muFei5uZ4aCTmp1GGz2kzl84VKlWce7F1y3CONYGni2uw2HdTdB9nVNUk5gJJLNgbtuZgzuuuouBOYWzXA5A3hXmuPHv2xhLvoYO2ThyhN0gV49u2hsxU2PQmlM4rNMGfWI0U2uKr5bIjdE9WIZtVMhwkjS2xvat/MLx7wRBWZfvMBGxcP1WM3sXQm4PqVE9j8P8AlMeJXfpx7bhrN/O3/cP1UjWbu9ovrIWG3sZh/wAkqf8AZDD3mmB5lV0pttMxAPvN8iE8g7jbdYtPsth/yfE/qjf2ZoRYO6d51/iiSG2tZhEqD6umg81QpdlKJ1zjn33a+qVbshh/84H87rfFa4xnkOMQJOY3BiURtQRqstvZvCmR3jfXM79VE9lqJNnPy/zuF/VZsjUtaJrjSR6qXthpm6rD/s1QJIzVBl177r/FMOytJxgPq/7zZXR7aHGAHUSzMe85skGDc7IGG4AW/gxNYeYPzCFw3hQa5zLuLXQC4naDdb5ceceSqJFRvDqo/wDcPPi1qIMLVE/3/qwK29x8VFrSbBGiBTpVYvUYf9JCIKNT8zPQoj2RbdNVcRsCrR2G9tSYlh9U1Gm87N9VYpGbmxRGn4IHsLvbtEeIVfiOFFVhY9ktPXQ7EcitERvy3QqzxEKsMrzHtB2efRhxuwmMw57Bw2KxarC3TRendqsSxuFe03Lu62ec6+USuGpZXZc1pBv/AJh/Rd8LbGbIxm4khXcPiXNIe1+VwuDyKDxShBtF11fZHs3h62Hc+o0uOeJzOGgFoB6/Fa+tjfekuCYzE4ufbPa9gIBcabMw0PddGYHax3XaU6g5IWA4aykwNpgADYfXmequUm81587cq3jqANffdFDkYU0jCzo8g2+KkGSpHwUw1GjswCRKfKJ0TmiE6Gyy8klNjQmRpctAsw7pI0vffzCnUw/7PLqtOjhQBv1TVKJLpI1+IXVz2xi0ixv1FlJ4tIGoi60DhwYMdIVbE4c6bFSjPDoiBPwVzC0wXQ4RYHXRFp8PESdfd2QnUiHGDymfoUaVq2aUSNR+7oX3Kfeg7BTph2pOvwUWhwkja6YFGjgoN4idY1Un0iJgT0+quUZJE3v6I1VsydNgqpz2PEd6I0Fgj0aPdBBElXcdRDmxp9PNCGGIblnx/WVFi8Op5nVP53fBajm6Ap+E8OLGm8y93zVl9KHZxeNvhKqgBTl0wYAUWMPhG6t1WkA3tv58kzKHLQ81EM09DPoo/dyYnTVaGGoXJjZT9mAZhSUqtKwtH1SFOLDxVxtK2XcIeIqikC4iT+Fo5nYfvYI1tbVDUa38UuJ0AuVQ4lxKXQKRzRzEW52VfG8XbS3BedXcug5BV8FixUzPc4CRlA3PVemeGSd+2N1m43BPquzOvsByHIBY3EODvptmDH4h0c3UebZ+C7TDAOIGcT5eYWpieFOeyIbpcrXDbW3kNbhr3DNIvAaJ25lep/ZtgHUsM6nWZALi4EwLxt6Lk+JcFdJDRbpAWrwjhzmgGpWdOwkwPJdPF1e455zcdJUrUxWNMujqLx4K7UwZyhzXNczmNR4hclxnDlwDmPl7dCfHT4rO4Vx+rSqd47w5pNuvkVnPxYX60scsv13VQGLLOrMcZK3cE5j6QezRw9OY8ioDDtIvZeO42Xt0lUKekqw0I33WNESnSBjRWltUOsqUFWazBbRTbTEKW1Om03snV6lbQJkTpWrTgNZF9EKu8AD0sm9pe3KyhUeCCCUhMxA+qrVtNd9SqwZr39reKnQYSwZyMxvY8ko7mTDS60oWMcLNAkjmrBAbc3tsq1eqA4EjWNjv1VpItqPgQ2ZF0SkYjNyiANVbYTaG2I9FOpYQUFXpQL7TzUsS4EA7aqsw3jZKsZMQdFAR7w4bAqDn2522URTBIgGd/BE+7Rz1UQ+HVLFgENDjfmrcC9go4ZoANjIJVpuHcdGn0TsaViQZBCZrRorTsM+YyHT9+CqMMGzm84kTExbmtSW+kLMCwJUg0ESp4UZnFmdgeNWlwB0mPGDojYug1jZfWotH84JPg0XJ8E/Hl+BUe9rAXuMCLrnuJ4kmXkQADkB93qepReIYps+0quysbOVu5/zEc/lK4fF8SrcRrfd8NlY33nudla1ukucfpfkCuuGHHu+xayuIVHVXVCwF2QFxj8rRLnHoBfzAVfhvGDZuUNHxPid16xgOzeHwmDqsZWpPcaT8784l5yGwGzeQv5rxJg05pu/tR3mCxDH3LoReKYwgZW1XgHeSuf4Xixuy3UypcS4hmeGiba2Wd9NtihUqR3ao8Cmq4t7ZL3gnYWWXWqwy7fMarIqYwB03dHu6JxtWWm1W47XqkUKIbLzAmLkmLfH0VathXUK7qdW72m5B7rgRmzNkaEfEEbIXZurmxdJxsQ8Hw2+pXsnaT7PW4tln5azb06g055Xxqw/CT4Fyys05xi9lMTDcurT+HofpIW5RqTIFjuvNOB8UqYSu7D4huSpTcWuaTyiIOkQQQRqIK9X4C6jX7xmSLEWv1/VOfj5zePsTLV7QLZb1VIshdPS4W0bFSdgKYEkGdl5NOm3NPouMFQc8gixuuso4dumVHdhGbtCltzGYggATMJLpm0Gg2ASVrY2ymcKceelxsnPByPe9Rotw1g0SReQLHn0SqOAIkG45WHidk6G3Mu4HDiS+8RaIhP8AwpwF4/p4LohSMxkHjNvLqoNIFoMydrKO2C/hb42+eqTODkgZoB+S3nwbE3HTUpMpH8x03G/jzSmM/hkEBzyNtLI38Gn3vFa7qM2cQRoI1nxTUmtYC2dNpB9EJjN4MxpjmfNPV4HJkErSq02PgmReQQb+aO5pDZgkgWjl9VJiO4NexRRwuNVrspX2000/ZQM7i+GsIGgLvmpbVaGBaB+EK2ykG2kBHfg9e9BtfVAqRIuCAbnxVYts/jvDnVW5adbI6+xIMiBMFeJ4PH1aVZwcTTq0w4Brml0VBqw7Aw4mf1Xv1NgIuRM7GfBcb9o/DGlraob3iMpN9ri2k7T4ck7reN+nOYTj2BEGpTovfu9znB7juXOMHn8FZ/i/Dapk02zzGII/+y4WphRyQTghyXaeSw8NvRq+C4dXZBbVg2ltWd9AbpuG9mMDSZkp+2aLlxJBJ6klnkvM38OafdHoo/w5u1lr5f4uOnqtbsthHtcPvVRocCLhp1Ecljf9K8GR/wCpEDqxv6rhDhT+d3+4/qnayoNK1QeD3D6pvll+mbi7bFfZ5hqFJ7xxMPLGucG+z/EQCQB3vJczR4O59RtJs5jd7iIA891Uo4ivmaHV6rm5my01HEESLEEr0Cr9q72WcCTMR7NpAA65vos7xv8AFquQ4lwg0xcyP3dYOIwJjVsc916V/wBWmH8VJh8aIKG/7SMM6Zw2FP8ANhz/APlP/Ksrzrg4DKrSL31/4XWO7U4kPdlqnLmMDpJgLTb2z4e67sFgp/8Agj07qf8Atjw6f+ywfnTgfELfKa1tmY6rkO0tV+KLar71GCJFiWzoecX9StPsl2hq0gTmJaGktHOBafL5Fbbu2HDgf+0whtsPhKqs7WcNaTHD8INdGuGoI58iVctXe1cdut7NdrXVaf8AePm+lgWnlPJbLe2FIHK5paRrI/duq8+pdt8A0y3AYYHo0/qrbe3lCoBGBwzosA5hNjcxMiEW4Wf1TGx1/wDbrDveWMLAbRmqBs+FtPGFt4HirawORwMawQZHMEbLl+E4urjKZp08LhmU4v3A0AOkQAAb2UOwvAcVh8XW9u8GkymKdKGhrXBxD5B1Jbdpm+nRccuMnRdq1hEcklJgLXznJB2SXORmh0MO1udwuD7wmTeDJ3hDrYhlNps4gcg5zidefgjvHIGY0GgO+mm3xQ2vcIlgIvOvzjpoY12WSK14MHkJ3nzBSY5xu5oynSRDgQQBIuL85VenUaSQ1w0MWy3E6gk8wrjpLTMA8gdb2I2BSg9SJ2MyLWFkOgM5LveEwBmiJ3BgSoCjmcAHkEXmTmabCIjRWKeKzEgNcHN0zMIBkRY6Gel7oiKoxpmTMR1I6a2ERql9zgEtgTzDjrBMgG9+qgxkHM5rQ47jeNpIBImdVMsILYEC8676XJ+EKSWQASA20wbZRztsi1WA+7Mg+H/CBVc42zA6GYk63lu48Dska3IyZsQDOa82m10ochxNgIibi9+RUWgDm0xv+hUTXIJc6YsIa1xBPMN8ZTPcHAa97c2cNDEETvyt0UhQ+Dc237s7c9k7GRcixNhaB6apUnmTIvYCAQIPUi6jisUGtLu84j3WwToeZA9VJBhMmG/1HOwWL2upZ8I+x7pDtOsfVan30ZWOfTqNAMwHMuRscrri+ipcYxbKlGoP7wAtc0NIHetyb1+SNme3itenJQSy6vV6cEqu4LrHaBFnJMGogEJRutaQBaolvNGKg5WgCWRcKriKUq7UcACoVGK0GaaA5Ib8MOS0HNQ3NQmc6gEN2HV14QnNQtKTqKj7LorbghkKGg6dNbvCqayGBdHwHDlz2gbkIqezdhcKGYZpJAc4k9YAEfVb1Rw5wfBV8Jw4U2tAMEADwsiVhAjOAdiVjthIVmiGk78t06Y0SIcRy/5CSYzap5nuGU5Q6TdoL22PiL62RG1Hi5ygRyN7nbTLcDXUFZ9XFl0EyBlk5Xubb/SAD6hQPEnXYx5BgkFwJB3kvP47nY2vKxtrS+6q4ulrGhsZSSSDJmcrYv5FJ9YU2jM63O5k7izZmBaPlKz8ZiHlusnQ3tEHW9wfA7hV20nPAAYZA938LQNYNnGQNh4oOmszG5yDSe0suXCDm2IAkjKdbRvslUx9NoAcZuJ/yz4ROoB1Wc7BOdBa5zYygAz6Anc3EyiNwBAzC2knuuuD0noCdbc1drUFGLaHagOaTAOXuzoALnKRv18kSpxBw01EaATeYtrtpqguw9Qh3ebBIIg35F0iwtaAD4qNPD5miXA90gENDwWls5dJI7u0zuldJniTiYJOp2bAvrMi9jfwTDEukHNYk6ZWuNrQJFwrGGwbQcoaRAEzobbTIyiYn9FadhWiNLm8ZeU3iOh8xzVqjpmCpVdlJc9sZhF+estMDSYneNbIYpunNmO4LYDt/wAQINtIg/BbFaCC0NaeYMQBqCbG1ht1smeQ4WsRIAOpGzsoOkjxt1TraZZDw4XdoRrM8oEz89VZa0unYjnF99JJiysuq2Ol7TzJO/Wwuq1XFmNOV7ZXbERFwB5aclaSLsM62YkDXmPQyAIOqIcPy8gLyP8AhBPGsm8jLNoLdLTFxedufJAx3ahgbAc2Tp3iHdIEHfUq0u3m/GaWSq9sfhcRB1gFZVQgrT7V4ya73kt71+6SRMCRMawJ81h08aIIldsXSVZF04YOaEzETyUi7otJN9Ic7eah7AH3k2eVIkQtaStiqVuc7Ib1ZAlw013Q7Zto+azUpkITlbeBfZAi8I0ld4QnhWHnooPdz/e5QlUhDKOQhkdPghGavQPs1wQqYqlm0b3j/pv9FwdMFesfZJQgVapFrMkAG0Sd+YHqs1m+nq1YmJHnItb5KLiCBEAkbC4+izXV2ASHSD+UgNjreOatYaqYtcTabW6RMhG2B6lCGTMkCZMD4c0kGvi4puEASLcr9QmTvTNZGF4a/VxyuOolxAm0XJaNrj0SqcKJkGMp0vIPjbnfXotqi8GHB7TPUx13j4Kdaib2mSOYtNydtFnjGuVYX8JcwNFOmxwbaDEAHWwF4tbwlWKWGe0tGVnjnh1ht5T4KxUp+zHduSbtvcwNgTsN0nk5f7zLIvlaQ4gDcA6n1V6W2cKpmHDUwA4OuDyJ11F/G8KftYIJB/M53dvECHTvqJ26K7h6lMtzhjmucIkiHwCfxB/KSboOJw4dAAfyIDgABH/kE3uPG6krU8TkF6cAm4JmGmXESZnU76D1nQqhoMB2WDDRlyhs6ANaCBEeg6olLD5QTlLRse6QYjkeu8XCnUwbouTBFtbTsR+4vqpAnHMZ7hPM3mIJhwuXHT9hCZxU2JouLolwZLhpH4osZOqsfw+DmBJtoCRpMgZjHnZTZhdTYCN5knxJPy89k7SrW4oZ0LdZkB2thYGdvjsq+M4i4nN7MPiBOYNO1wLgiRMT676DcJNi0dZ2HkTyVWpg3m4aIB0gnyHpr+ikrVuKHKJpONrgGZPiQBzVB9aSTkIkCSRJ3sTN7WA26rUqYKoO73ZI5bidZOn4b380EYcgQ4NzgCYMA3GgJ8P3pksCriWjNFMxcEu0sBsTO2/NYnEKue7qcATOUlotcDWRM/8AK7E4a8Et/U62jUKvX4Ux95Gs7bcumqi82x+HDs0MLZJF2xMCxJj0PJcziKdSnJyy3mD8L72XtD+GNgjL0MxsBOvSI8FSxXZ9pAhreYkfM7/1TMtJ4yOKEcx5IjeMCImPVek8U7JNMn7sxziCe654FosA0QDM/u4xqv2bsInM5tp1BjxiV0mcXblW8Vn3pRBxI8581sYz7NamrHADac1/CR4qg77OMXsafSXR9EzKfo5VXp8UjfqtH72w3nyWView+Mpgk0pgxZwM9QRaPGEGpwzFt1oO+B+RWtrk1/vDTaf6qJrNkXWN9zxGvsH+QJTvwOJnL7CpJ6GP0V0eS8a456qdXFNG8lZtXheJGtF3qPoU7OCYpxAFIieZHKUbi5Durg7oBqrTodhsc6JY1vKXAk+AbPX0vCv0vs4xTozVGjpceh0WbZ+rk55mIC9A7MdpW4aixgfd0uMExOpDhoLAATyKyuFfZxV1NZk7CDBG/eVgdknBxYagFph0xd0bWiTHmi6G7XdYLtdmaDn5EzlDhp3SLczcRorbO2Ab/wCRwOa2dvPUGDJAv6arh6fZgAx7QhwMQ9uwsYLTeb/CF0WF7PhrQM0g3BkE89z08FirTdxXbSg8Oa548uWxIdt6p1kUOzjXM3dP5srpE66xdJZs2enZ4TDszA5GzBP4R8tESvjHNa+ACBYAzH4Z0nmkkmMnwLzUY17jctabQIkjuiPd8ZVl7iKZdqQDrfZJJIqgcW4ta+05sthaCWiY53V9ld0m+haYgXmAZ9UySYVh77P0sYFkF+EbruTE7+R2sSEklUQIVHOgknQW21dz8ArtJoFMmLxOp5TrMpJKxNALQDYAdBpof1RHsGVltT16/okkpG9mGkAbka362RxTDpB58h06JJKgZ+OcBIyg99o3n1BCrYvCtEQPxAk789J8EkkUiUuD03wHDS+3MjlyCm7g1IHQm2bvGTP7J6pJJ+kqV8M1pYALETEk3nxQ2YFuUuEg9I2E8kkln7LFxNMNDIvmAcfE+CI2gCfNvxbJSSRG0W0WuGkQBYExeNp6oWD4NRsRTAkiQLC/+UWm3JJJLAtbhlMNdA2IPUaIOUACwOgM3kG106Sqg/4ezLpEibRqRePQK5h+D0nBsg3sdNO9a4KSSGmk3h1MNBjZ1psIc0WA/mKAzBsFfLFreRjbkkkkLuGgOyQCCCSYvoOWyM3DsIuxv4mjQHUTv4pJKBVMBTDrMAiSIEXJIJQMPgWNtcgiYOk2I+MeidJIB4n3YOpIc6TrYtAEiLXSSSU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76" name="Picture 24" descr="https://encrypted-tbn1.gstatic.com/images?q=tbn:ANd9GcQq-ulYtPKgq6o_hane1xyInuvTeJjp3VqqoFELBtcsARJeBwbq"/>
          <p:cNvPicPr>
            <a:picLocks noChangeAspect="1" noChangeArrowheads="1"/>
          </p:cNvPicPr>
          <p:nvPr/>
        </p:nvPicPr>
        <p:blipFill>
          <a:blip r:embed="rId5" cstate="print"/>
          <a:srcRect/>
          <a:stretch>
            <a:fillRect/>
          </a:stretch>
        </p:blipFill>
        <p:spPr bwMode="auto">
          <a:xfrm>
            <a:off x="4283968" y="0"/>
            <a:ext cx="4860032" cy="2852936"/>
          </a:xfrm>
          <a:prstGeom prst="rect">
            <a:avLst/>
          </a:prstGeom>
          <a:noFill/>
        </p:spPr>
      </p:pic>
      <p:pic>
        <p:nvPicPr>
          <p:cNvPr id="23578" name="Picture 26" descr="https://encrypted-tbn0.gstatic.com/images?q=tbn:ANd9GcTODR-zfCpFth_G0ZwpSmWYrGM__uLFVsZFAiCv6YcE2uiZFzD9"/>
          <p:cNvPicPr>
            <a:picLocks noChangeAspect="1" noChangeArrowheads="1"/>
          </p:cNvPicPr>
          <p:nvPr/>
        </p:nvPicPr>
        <p:blipFill>
          <a:blip r:embed="rId6" cstate="print"/>
          <a:srcRect/>
          <a:stretch>
            <a:fillRect/>
          </a:stretch>
        </p:blipFill>
        <p:spPr bwMode="auto">
          <a:xfrm>
            <a:off x="0" y="0"/>
            <a:ext cx="9108827" cy="6858000"/>
          </a:xfrm>
          <a:prstGeom prst="rect">
            <a:avLst/>
          </a:prstGeom>
          <a:noFill/>
        </p:spPr>
      </p:pic>
      <p:sp>
        <p:nvSpPr>
          <p:cNvPr id="16" name="TextBox 15"/>
          <p:cNvSpPr txBox="1"/>
          <p:nvPr/>
        </p:nvSpPr>
        <p:spPr>
          <a:xfrm>
            <a:off x="4499992" y="2492896"/>
            <a:ext cx="184731" cy="369332"/>
          </a:xfrm>
          <a:prstGeom prst="rect">
            <a:avLst/>
          </a:prstGeom>
          <a:noFill/>
        </p:spPr>
        <p:txBody>
          <a:bodyPr wrap="none" rtlCol="0">
            <a:spAutoFit/>
          </a:bodyPr>
          <a:lstStyle/>
          <a:p>
            <a:endParaRPr lang="en-US" dirty="0"/>
          </a:p>
        </p:txBody>
      </p:sp>
      <p:sp>
        <p:nvSpPr>
          <p:cNvPr id="17" name="TextBox 16"/>
          <p:cNvSpPr txBox="1"/>
          <p:nvPr/>
        </p:nvSpPr>
        <p:spPr>
          <a:xfrm>
            <a:off x="0" y="476672"/>
            <a:ext cx="8820472" cy="5970865"/>
          </a:xfrm>
          <a:prstGeom prst="rect">
            <a:avLst/>
          </a:prstGeom>
          <a:noFill/>
        </p:spPr>
        <p:txBody>
          <a:bodyPr wrap="square" rtlCol="0">
            <a:spAutoFit/>
          </a:bodyPr>
          <a:lstStyle/>
          <a:p>
            <a:r>
              <a:rPr lang="en-US" sz="3200" b="1" dirty="0" smtClean="0">
                <a:solidFill>
                  <a:schemeClr val="accent6">
                    <a:lumMod val="75000"/>
                  </a:schemeClr>
                </a:solidFill>
                <a:latin typeface="MV Boli" pitchFamily="2" charset="0"/>
                <a:cs typeface="MV Boli" pitchFamily="2" charset="0"/>
              </a:rPr>
              <a:t>WHAT ARE CHILD RIGHTS AND WHY DO WE NEED THEM???</a:t>
            </a:r>
          </a:p>
          <a:p>
            <a:endParaRPr lang="en-US" b="1" dirty="0" smtClean="0">
              <a:solidFill>
                <a:srgbClr val="C00000"/>
              </a:solidFill>
              <a:latin typeface="MV Boli" pitchFamily="2" charset="0"/>
              <a:cs typeface="MV Boli" pitchFamily="2" charset="0"/>
            </a:endParaRPr>
          </a:p>
          <a:p>
            <a:r>
              <a:rPr lang="en-US" sz="2000" b="1" dirty="0" smtClean="0">
                <a:solidFill>
                  <a:srgbClr val="C00000"/>
                </a:solidFill>
                <a:latin typeface="Segoe Script" pitchFamily="34" charset="0"/>
              </a:rPr>
              <a:t>Child rights are the rights with particular attention to the </a:t>
            </a:r>
            <a:r>
              <a:rPr lang="en-US" sz="2000" b="1" u="sng" dirty="0" smtClean="0">
                <a:solidFill>
                  <a:srgbClr val="C00000"/>
                </a:solidFill>
                <a:latin typeface="Segoe Script" pitchFamily="34" charset="0"/>
              </a:rPr>
              <a:t>rights</a:t>
            </a:r>
            <a:r>
              <a:rPr lang="en-US" sz="2000" b="1" dirty="0" smtClean="0">
                <a:solidFill>
                  <a:srgbClr val="C00000"/>
                </a:solidFill>
                <a:latin typeface="Segoe Script" pitchFamily="34" charset="0"/>
              </a:rPr>
              <a:t> of special protection and care afforded to </a:t>
            </a:r>
            <a:r>
              <a:rPr lang="en-US" sz="2000" b="1" dirty="0" err="1" smtClean="0">
                <a:solidFill>
                  <a:srgbClr val="C00000"/>
                </a:solidFill>
                <a:latin typeface="Segoe Script" pitchFamily="34" charset="0"/>
              </a:rPr>
              <a:t>minors,including</a:t>
            </a:r>
            <a:r>
              <a:rPr lang="en-US" sz="2000" b="1" dirty="0" smtClean="0">
                <a:solidFill>
                  <a:srgbClr val="C00000"/>
                </a:solidFill>
                <a:latin typeface="Segoe Script" pitchFamily="34" charset="0"/>
              </a:rPr>
              <a:t> their right to association with both </a:t>
            </a:r>
          </a:p>
          <a:p>
            <a:r>
              <a:rPr lang="en-US" sz="2000" b="1" dirty="0" smtClean="0">
                <a:solidFill>
                  <a:srgbClr val="C00000"/>
                </a:solidFill>
                <a:latin typeface="Segoe Script" pitchFamily="34" charset="0"/>
              </a:rPr>
              <a:t>Parents , human identity as well as the basic needs for food, </a:t>
            </a:r>
            <a:r>
              <a:rPr lang="en-US" sz="2000" b="1" u="sng" dirty="0" smtClean="0">
                <a:solidFill>
                  <a:srgbClr val="C00000"/>
                </a:solidFill>
                <a:latin typeface="Segoe Script" pitchFamily="34" charset="0"/>
              </a:rPr>
              <a:t>education</a:t>
            </a:r>
            <a:r>
              <a:rPr lang="en-US" sz="2000" b="1" dirty="0" smtClean="0">
                <a:solidFill>
                  <a:srgbClr val="C00000"/>
                </a:solidFill>
                <a:latin typeface="Segoe Script" pitchFamily="34" charset="0"/>
              </a:rPr>
              <a:t>, health care .It also gives equal protection of the child's civil rights , and freedom from discrimination on the basis of the child's race, gender, sexual </a:t>
            </a:r>
            <a:r>
              <a:rPr lang="en-US" sz="2000" b="1" dirty="0" err="1" smtClean="0">
                <a:solidFill>
                  <a:srgbClr val="C00000"/>
                </a:solidFill>
                <a:latin typeface="Segoe Script" pitchFamily="34" charset="0"/>
              </a:rPr>
              <a:t>orientation,national</a:t>
            </a:r>
            <a:r>
              <a:rPr lang="en-US" sz="2000" b="1" dirty="0" smtClean="0">
                <a:solidFill>
                  <a:srgbClr val="C00000"/>
                </a:solidFill>
                <a:latin typeface="Segoe Script" pitchFamily="34" charset="0"/>
              </a:rPr>
              <a:t> origin, religion, disability, color, ethnicity, or other characteristics.</a:t>
            </a:r>
          </a:p>
          <a:p>
            <a:r>
              <a:rPr lang="en-US" sz="2000" b="1" dirty="0" smtClean="0">
                <a:solidFill>
                  <a:srgbClr val="C00000"/>
                </a:solidFill>
                <a:latin typeface="Segoe Script" pitchFamily="34" charset="0"/>
                <a:cs typeface="MV Boli" pitchFamily="2" charset="0"/>
              </a:rPr>
              <a:t>We need child rights </a:t>
            </a:r>
            <a:r>
              <a:rPr lang="en-US" sz="2000" dirty="0" smtClean="0">
                <a:solidFill>
                  <a:srgbClr val="C00000"/>
                </a:solidFill>
                <a:latin typeface="Segoe Script" pitchFamily="34" charset="0"/>
              </a:rPr>
              <a:t>to make sure that </a:t>
            </a:r>
            <a:r>
              <a:rPr lang="en-US" sz="2000" b="1" dirty="0" smtClean="0">
                <a:solidFill>
                  <a:srgbClr val="C00000"/>
                </a:solidFill>
                <a:latin typeface="Segoe Script" pitchFamily="34" charset="0"/>
              </a:rPr>
              <a:t>all the children</a:t>
            </a:r>
            <a:r>
              <a:rPr lang="en-US" sz="2000" dirty="0" smtClean="0">
                <a:solidFill>
                  <a:srgbClr val="C00000"/>
                </a:solidFill>
                <a:latin typeface="Segoe Script" pitchFamily="34" charset="0"/>
              </a:rPr>
              <a:t> are treated fairly and that all their needs are met .Also child rights ensure that each child gets the basic amenities, he/she is secure from any kind of exploitation and turns into an asset by becoming a good and responsible citizen as “today’s children are tomorrow’s citizens”.</a:t>
            </a:r>
            <a:endParaRPr lang="en-US" sz="2000" b="1" dirty="0">
              <a:solidFill>
                <a:srgbClr val="C00000"/>
              </a:solidFill>
              <a:latin typeface="Segoe Script" pitchFamily="34" charset="0"/>
              <a:cs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fade">
                                      <p:cBhvr>
                                        <p:cTn id="7" dur="1000"/>
                                        <p:tgtEl>
                                          <p:spTgt spid="23564"/>
                                        </p:tgtEl>
                                      </p:cBhvr>
                                    </p:animEffect>
                                    <p:anim calcmode="lin" valueType="num">
                                      <p:cBhvr>
                                        <p:cTn id="8" dur="1000" fill="hold"/>
                                        <p:tgtEl>
                                          <p:spTgt spid="23564"/>
                                        </p:tgtEl>
                                        <p:attrNameLst>
                                          <p:attrName>ppt_x</p:attrName>
                                        </p:attrNameLst>
                                      </p:cBhvr>
                                      <p:tavLst>
                                        <p:tav tm="0">
                                          <p:val>
                                            <p:strVal val="#ppt_x"/>
                                          </p:val>
                                        </p:tav>
                                        <p:tav tm="100000">
                                          <p:val>
                                            <p:strVal val="#ppt_x"/>
                                          </p:val>
                                        </p:tav>
                                      </p:tavLst>
                                    </p:anim>
                                    <p:anim calcmode="lin" valueType="num">
                                      <p:cBhvr>
                                        <p:cTn id="9" dur="1000" fill="hold"/>
                                        <p:tgtEl>
                                          <p:spTgt spid="235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576"/>
                                        </p:tgtEl>
                                        <p:attrNameLst>
                                          <p:attrName>style.visibility</p:attrName>
                                        </p:attrNameLst>
                                      </p:cBhvr>
                                      <p:to>
                                        <p:strVal val="visible"/>
                                      </p:to>
                                    </p:set>
                                    <p:animEffect transition="in" filter="fade">
                                      <p:cBhvr>
                                        <p:cTn id="13" dur="1000"/>
                                        <p:tgtEl>
                                          <p:spTgt spid="23576"/>
                                        </p:tgtEl>
                                      </p:cBhvr>
                                    </p:animEffect>
                                    <p:anim calcmode="lin" valueType="num">
                                      <p:cBhvr>
                                        <p:cTn id="14" dur="1000" fill="hold"/>
                                        <p:tgtEl>
                                          <p:spTgt spid="23576"/>
                                        </p:tgtEl>
                                        <p:attrNameLst>
                                          <p:attrName>ppt_x</p:attrName>
                                        </p:attrNameLst>
                                      </p:cBhvr>
                                      <p:tavLst>
                                        <p:tav tm="0">
                                          <p:val>
                                            <p:strVal val="#ppt_x"/>
                                          </p:val>
                                        </p:tav>
                                        <p:tav tm="100000">
                                          <p:val>
                                            <p:strVal val="#ppt_x"/>
                                          </p:val>
                                        </p:tav>
                                      </p:tavLst>
                                    </p:anim>
                                    <p:anim calcmode="lin" valueType="num">
                                      <p:cBhvr>
                                        <p:cTn id="15" dur="1000" fill="hold"/>
                                        <p:tgtEl>
                                          <p:spTgt spid="2357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3554"/>
                                        </p:tgtEl>
                                        <p:attrNameLst>
                                          <p:attrName>style.visibility</p:attrName>
                                        </p:attrNameLst>
                                      </p:cBhvr>
                                      <p:to>
                                        <p:strVal val="visible"/>
                                      </p:to>
                                    </p:set>
                                    <p:animEffect transition="in" filter="fade">
                                      <p:cBhvr>
                                        <p:cTn id="19" dur="1000"/>
                                        <p:tgtEl>
                                          <p:spTgt spid="23554"/>
                                        </p:tgtEl>
                                      </p:cBhvr>
                                    </p:animEffect>
                                    <p:anim calcmode="lin" valueType="num">
                                      <p:cBhvr>
                                        <p:cTn id="20" dur="1000" fill="hold"/>
                                        <p:tgtEl>
                                          <p:spTgt spid="23554"/>
                                        </p:tgtEl>
                                        <p:attrNameLst>
                                          <p:attrName>ppt_x</p:attrName>
                                        </p:attrNameLst>
                                      </p:cBhvr>
                                      <p:tavLst>
                                        <p:tav tm="0">
                                          <p:val>
                                            <p:strVal val="#ppt_x"/>
                                          </p:val>
                                        </p:tav>
                                        <p:tav tm="100000">
                                          <p:val>
                                            <p:strVal val="#ppt_x"/>
                                          </p:val>
                                        </p:tav>
                                      </p:tavLst>
                                    </p:anim>
                                    <p:anim calcmode="lin" valueType="num">
                                      <p:cBhvr>
                                        <p:cTn id="21" dur="1000" fill="hold"/>
                                        <p:tgtEl>
                                          <p:spTgt spid="235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3568"/>
                                        </p:tgtEl>
                                        <p:attrNameLst>
                                          <p:attrName>style.visibility</p:attrName>
                                        </p:attrNameLst>
                                      </p:cBhvr>
                                      <p:to>
                                        <p:strVal val="visible"/>
                                      </p:to>
                                    </p:set>
                                    <p:animEffect transition="in" filter="fade">
                                      <p:cBhvr>
                                        <p:cTn id="25" dur="1000"/>
                                        <p:tgtEl>
                                          <p:spTgt spid="23568"/>
                                        </p:tgtEl>
                                      </p:cBhvr>
                                    </p:animEffect>
                                    <p:anim calcmode="lin" valueType="num">
                                      <p:cBhvr>
                                        <p:cTn id="26" dur="1000" fill="hold"/>
                                        <p:tgtEl>
                                          <p:spTgt spid="23568"/>
                                        </p:tgtEl>
                                        <p:attrNameLst>
                                          <p:attrName>ppt_x</p:attrName>
                                        </p:attrNameLst>
                                      </p:cBhvr>
                                      <p:tavLst>
                                        <p:tav tm="0">
                                          <p:val>
                                            <p:strVal val="#ppt_x"/>
                                          </p:val>
                                        </p:tav>
                                        <p:tav tm="100000">
                                          <p:val>
                                            <p:strVal val="#ppt_x"/>
                                          </p:val>
                                        </p:tav>
                                      </p:tavLst>
                                    </p:anim>
                                    <p:anim calcmode="lin" valueType="num">
                                      <p:cBhvr>
                                        <p:cTn id="27" dur="1000" fill="hold"/>
                                        <p:tgtEl>
                                          <p:spTgt spid="2356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7" presetClass="exit" presetSubtype="0" fill="hold" nodeType="afterEffect">
                                  <p:stCondLst>
                                    <p:cond delay="2000"/>
                                  </p:stCondLst>
                                  <p:childTnLst>
                                    <p:animEffect transition="out" filter="fade">
                                      <p:cBhvr>
                                        <p:cTn id="30" dur="1000"/>
                                        <p:tgtEl>
                                          <p:spTgt spid="23564"/>
                                        </p:tgtEl>
                                      </p:cBhvr>
                                    </p:animEffect>
                                    <p:anim calcmode="lin" valueType="num">
                                      <p:cBhvr>
                                        <p:cTn id="31" dur="1000"/>
                                        <p:tgtEl>
                                          <p:spTgt spid="23564"/>
                                        </p:tgtEl>
                                        <p:attrNameLst>
                                          <p:attrName>ppt_x</p:attrName>
                                        </p:attrNameLst>
                                      </p:cBhvr>
                                      <p:tavLst>
                                        <p:tav tm="0">
                                          <p:val>
                                            <p:strVal val="ppt_x"/>
                                          </p:val>
                                        </p:tav>
                                        <p:tav tm="100000">
                                          <p:val>
                                            <p:strVal val="ppt_x"/>
                                          </p:val>
                                        </p:tav>
                                      </p:tavLst>
                                    </p:anim>
                                    <p:anim calcmode="lin" valueType="num">
                                      <p:cBhvr>
                                        <p:cTn id="32" dur="100" decel="100000"/>
                                        <p:tgtEl>
                                          <p:spTgt spid="23564"/>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23564"/>
                                        </p:tgtEl>
                                        <p:attrNameLst>
                                          <p:attrName>ppt_y</p:attrName>
                                        </p:attrNameLst>
                                      </p:cBhvr>
                                      <p:tavLst>
                                        <p:tav tm="0">
                                          <p:val>
                                            <p:strVal val="ppt_y"/>
                                          </p:val>
                                        </p:tav>
                                        <p:tav tm="100000">
                                          <p:val>
                                            <p:strVal val="ppt_y+1"/>
                                          </p:val>
                                        </p:tav>
                                      </p:tavLst>
                                    </p:anim>
                                    <p:set>
                                      <p:cBhvr>
                                        <p:cTn id="34" dur="1" fill="hold">
                                          <p:stCondLst>
                                            <p:cond delay="999"/>
                                          </p:stCondLst>
                                        </p:cTn>
                                        <p:tgtEl>
                                          <p:spTgt spid="23564"/>
                                        </p:tgtEl>
                                        <p:attrNameLst>
                                          <p:attrName>style.visibility</p:attrName>
                                        </p:attrNameLst>
                                      </p:cBhvr>
                                      <p:to>
                                        <p:strVal val="hidden"/>
                                      </p:to>
                                    </p:set>
                                  </p:childTnLst>
                                </p:cTn>
                              </p:par>
                            </p:childTnLst>
                          </p:cTn>
                        </p:par>
                        <p:par>
                          <p:cTn id="35" fill="hold">
                            <p:stCondLst>
                              <p:cond delay="7000"/>
                            </p:stCondLst>
                            <p:childTnLst>
                              <p:par>
                                <p:cTn id="36" presetID="29" presetClass="exit" presetSubtype="0" fill="hold" nodeType="afterEffect">
                                  <p:stCondLst>
                                    <p:cond delay="0"/>
                                  </p:stCondLst>
                                  <p:childTnLst>
                                    <p:anim calcmode="lin" valueType="num">
                                      <p:cBhvr>
                                        <p:cTn id="37" dur="1000"/>
                                        <p:tgtEl>
                                          <p:spTgt spid="23576"/>
                                        </p:tgtEl>
                                        <p:attrNameLst>
                                          <p:attrName>ppt_x</p:attrName>
                                        </p:attrNameLst>
                                      </p:cBhvr>
                                      <p:tavLst>
                                        <p:tav tm="0">
                                          <p:val>
                                            <p:strVal val="ppt_x"/>
                                          </p:val>
                                        </p:tav>
                                        <p:tav tm="100000">
                                          <p:val>
                                            <p:strVal val="ppt_x-.2"/>
                                          </p:val>
                                        </p:tav>
                                      </p:tavLst>
                                    </p:anim>
                                    <p:anim calcmode="lin" valueType="num">
                                      <p:cBhvr>
                                        <p:cTn id="38" dur="1000"/>
                                        <p:tgtEl>
                                          <p:spTgt spid="23576"/>
                                        </p:tgtEl>
                                        <p:attrNameLst>
                                          <p:attrName>ppt_y</p:attrName>
                                        </p:attrNameLst>
                                      </p:cBhvr>
                                      <p:tavLst>
                                        <p:tav tm="0">
                                          <p:val>
                                            <p:strVal val="ppt_y"/>
                                          </p:val>
                                        </p:tav>
                                        <p:tav tm="100000">
                                          <p:val>
                                            <p:strVal val="ppt_y"/>
                                          </p:val>
                                        </p:tav>
                                      </p:tavLst>
                                    </p:anim>
                                    <p:animEffect transition="out" filter="fade">
                                      <p:cBhvr>
                                        <p:cTn id="39" dur="1000"/>
                                        <p:tgtEl>
                                          <p:spTgt spid="23576"/>
                                        </p:tgtEl>
                                      </p:cBhvr>
                                    </p:animEffect>
                                    <p:set>
                                      <p:cBhvr>
                                        <p:cTn id="40" dur="1" fill="hold">
                                          <p:stCondLst>
                                            <p:cond delay="999"/>
                                          </p:stCondLst>
                                        </p:cTn>
                                        <p:tgtEl>
                                          <p:spTgt spid="23576"/>
                                        </p:tgtEl>
                                        <p:attrNameLst>
                                          <p:attrName>style.visibility</p:attrName>
                                        </p:attrNameLst>
                                      </p:cBhvr>
                                      <p:to>
                                        <p:strVal val="hidden"/>
                                      </p:to>
                                    </p:set>
                                  </p:childTnLst>
                                </p:cTn>
                              </p:par>
                            </p:childTnLst>
                          </p:cTn>
                        </p:par>
                        <p:par>
                          <p:cTn id="41" fill="hold">
                            <p:stCondLst>
                              <p:cond delay="8000"/>
                            </p:stCondLst>
                            <p:childTnLst>
                              <p:par>
                                <p:cTn id="42" presetID="37" presetClass="exit" presetSubtype="0" fill="hold" nodeType="afterEffect">
                                  <p:stCondLst>
                                    <p:cond delay="0"/>
                                  </p:stCondLst>
                                  <p:childTnLst>
                                    <p:animEffect transition="out" filter="fade">
                                      <p:cBhvr>
                                        <p:cTn id="43" dur="1000"/>
                                        <p:tgtEl>
                                          <p:spTgt spid="23554"/>
                                        </p:tgtEl>
                                      </p:cBhvr>
                                    </p:animEffect>
                                    <p:anim calcmode="lin" valueType="num">
                                      <p:cBhvr>
                                        <p:cTn id="44" dur="1000"/>
                                        <p:tgtEl>
                                          <p:spTgt spid="23554"/>
                                        </p:tgtEl>
                                        <p:attrNameLst>
                                          <p:attrName>ppt_x</p:attrName>
                                        </p:attrNameLst>
                                      </p:cBhvr>
                                      <p:tavLst>
                                        <p:tav tm="0">
                                          <p:val>
                                            <p:strVal val="ppt_x"/>
                                          </p:val>
                                        </p:tav>
                                        <p:tav tm="100000">
                                          <p:val>
                                            <p:strVal val="ppt_x"/>
                                          </p:val>
                                        </p:tav>
                                      </p:tavLst>
                                    </p:anim>
                                    <p:anim calcmode="lin" valueType="num">
                                      <p:cBhvr>
                                        <p:cTn id="45" dur="100" decel="100000"/>
                                        <p:tgtEl>
                                          <p:spTgt spid="23554"/>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23554"/>
                                        </p:tgtEl>
                                        <p:attrNameLst>
                                          <p:attrName>ppt_y</p:attrName>
                                        </p:attrNameLst>
                                      </p:cBhvr>
                                      <p:tavLst>
                                        <p:tav tm="0">
                                          <p:val>
                                            <p:strVal val="ppt_y"/>
                                          </p:val>
                                        </p:tav>
                                        <p:tav tm="100000">
                                          <p:val>
                                            <p:strVal val="ppt_y+1"/>
                                          </p:val>
                                        </p:tav>
                                      </p:tavLst>
                                    </p:anim>
                                    <p:set>
                                      <p:cBhvr>
                                        <p:cTn id="47" dur="1" fill="hold">
                                          <p:stCondLst>
                                            <p:cond delay="999"/>
                                          </p:stCondLst>
                                        </p:cTn>
                                        <p:tgtEl>
                                          <p:spTgt spid="23554"/>
                                        </p:tgtEl>
                                        <p:attrNameLst>
                                          <p:attrName>style.visibility</p:attrName>
                                        </p:attrNameLst>
                                      </p:cBhvr>
                                      <p:to>
                                        <p:strVal val="hidden"/>
                                      </p:to>
                                    </p:set>
                                  </p:childTnLst>
                                </p:cTn>
                              </p:par>
                            </p:childTnLst>
                          </p:cTn>
                        </p:par>
                        <p:par>
                          <p:cTn id="48" fill="hold">
                            <p:stCondLst>
                              <p:cond delay="9000"/>
                            </p:stCondLst>
                            <p:childTnLst>
                              <p:par>
                                <p:cTn id="49" presetID="29" presetClass="exit" presetSubtype="0" fill="hold" nodeType="afterEffect">
                                  <p:stCondLst>
                                    <p:cond delay="0"/>
                                  </p:stCondLst>
                                  <p:childTnLst>
                                    <p:anim calcmode="lin" valueType="num">
                                      <p:cBhvr>
                                        <p:cTn id="50" dur="1000"/>
                                        <p:tgtEl>
                                          <p:spTgt spid="23568"/>
                                        </p:tgtEl>
                                        <p:attrNameLst>
                                          <p:attrName>ppt_x</p:attrName>
                                        </p:attrNameLst>
                                      </p:cBhvr>
                                      <p:tavLst>
                                        <p:tav tm="0">
                                          <p:val>
                                            <p:strVal val="ppt_x"/>
                                          </p:val>
                                        </p:tav>
                                        <p:tav tm="100000">
                                          <p:val>
                                            <p:strVal val="ppt_x-.2"/>
                                          </p:val>
                                        </p:tav>
                                      </p:tavLst>
                                    </p:anim>
                                    <p:anim calcmode="lin" valueType="num">
                                      <p:cBhvr>
                                        <p:cTn id="51" dur="1000"/>
                                        <p:tgtEl>
                                          <p:spTgt spid="23568"/>
                                        </p:tgtEl>
                                        <p:attrNameLst>
                                          <p:attrName>ppt_y</p:attrName>
                                        </p:attrNameLst>
                                      </p:cBhvr>
                                      <p:tavLst>
                                        <p:tav tm="0">
                                          <p:val>
                                            <p:strVal val="ppt_y"/>
                                          </p:val>
                                        </p:tav>
                                        <p:tav tm="100000">
                                          <p:val>
                                            <p:strVal val="ppt_y"/>
                                          </p:val>
                                        </p:tav>
                                      </p:tavLst>
                                    </p:anim>
                                    <p:animEffect transition="out" filter="fade">
                                      <p:cBhvr>
                                        <p:cTn id="52" dur="1000"/>
                                        <p:tgtEl>
                                          <p:spTgt spid="23568"/>
                                        </p:tgtEl>
                                      </p:cBhvr>
                                    </p:animEffect>
                                    <p:set>
                                      <p:cBhvr>
                                        <p:cTn id="53" dur="1" fill="hold">
                                          <p:stCondLst>
                                            <p:cond delay="999"/>
                                          </p:stCondLst>
                                        </p:cTn>
                                        <p:tgtEl>
                                          <p:spTgt spid="23568"/>
                                        </p:tgtEl>
                                        <p:attrNameLst>
                                          <p:attrName>style.visibility</p:attrName>
                                        </p:attrNameLst>
                                      </p:cBhvr>
                                      <p:to>
                                        <p:strVal val="hidden"/>
                                      </p:to>
                                    </p:set>
                                  </p:childTnLst>
                                </p:cTn>
                              </p:par>
                            </p:childTnLst>
                          </p:cTn>
                        </p:par>
                        <p:par>
                          <p:cTn id="54" fill="hold">
                            <p:stCondLst>
                              <p:cond delay="10000"/>
                            </p:stCondLst>
                            <p:childTnLst>
                              <p:par>
                                <p:cTn id="55" presetID="35" presetClass="entr" presetSubtype="0" fill="hold" nodeType="afterEffect">
                                  <p:stCondLst>
                                    <p:cond delay="0"/>
                                  </p:stCondLst>
                                  <p:childTnLst>
                                    <p:set>
                                      <p:cBhvr>
                                        <p:cTn id="56" dur="1" fill="hold">
                                          <p:stCondLst>
                                            <p:cond delay="0"/>
                                          </p:stCondLst>
                                        </p:cTn>
                                        <p:tgtEl>
                                          <p:spTgt spid="23578"/>
                                        </p:tgtEl>
                                        <p:attrNameLst>
                                          <p:attrName>style.visibility</p:attrName>
                                        </p:attrNameLst>
                                      </p:cBhvr>
                                      <p:to>
                                        <p:strVal val="visible"/>
                                      </p:to>
                                    </p:set>
                                    <p:animEffect transition="in" filter="fade">
                                      <p:cBhvr>
                                        <p:cTn id="57" dur="2000"/>
                                        <p:tgtEl>
                                          <p:spTgt spid="23578"/>
                                        </p:tgtEl>
                                      </p:cBhvr>
                                    </p:animEffect>
                                    <p:anim calcmode="lin" valueType="num">
                                      <p:cBhvr>
                                        <p:cTn id="58" dur="2000" fill="hold"/>
                                        <p:tgtEl>
                                          <p:spTgt spid="23578"/>
                                        </p:tgtEl>
                                        <p:attrNameLst>
                                          <p:attrName>style.rotation</p:attrName>
                                        </p:attrNameLst>
                                      </p:cBhvr>
                                      <p:tavLst>
                                        <p:tav tm="0">
                                          <p:val>
                                            <p:fltVal val="720"/>
                                          </p:val>
                                        </p:tav>
                                        <p:tav tm="100000">
                                          <p:val>
                                            <p:fltVal val="0"/>
                                          </p:val>
                                        </p:tav>
                                      </p:tavLst>
                                    </p:anim>
                                    <p:anim calcmode="lin" valueType="num">
                                      <p:cBhvr>
                                        <p:cTn id="59" dur="2000" fill="hold"/>
                                        <p:tgtEl>
                                          <p:spTgt spid="23578"/>
                                        </p:tgtEl>
                                        <p:attrNameLst>
                                          <p:attrName>ppt_h</p:attrName>
                                        </p:attrNameLst>
                                      </p:cBhvr>
                                      <p:tavLst>
                                        <p:tav tm="0">
                                          <p:val>
                                            <p:fltVal val="0"/>
                                          </p:val>
                                        </p:tav>
                                        <p:tav tm="100000">
                                          <p:val>
                                            <p:strVal val="#ppt_h"/>
                                          </p:val>
                                        </p:tav>
                                      </p:tavLst>
                                    </p:anim>
                                    <p:anim calcmode="lin" valueType="num">
                                      <p:cBhvr>
                                        <p:cTn id="60" dur="2000" fill="hold"/>
                                        <p:tgtEl>
                                          <p:spTgt spid="23578"/>
                                        </p:tgtEl>
                                        <p:attrNameLst>
                                          <p:attrName>ppt_w</p:attrName>
                                        </p:attrNameLst>
                                      </p:cBhvr>
                                      <p:tavLst>
                                        <p:tav tm="0">
                                          <p:val>
                                            <p:fltVal val="0"/>
                                          </p:val>
                                        </p:tav>
                                        <p:tav tm="100000">
                                          <p:val>
                                            <p:strVal val="#ppt_w"/>
                                          </p:val>
                                        </p:tav>
                                      </p:tavLst>
                                    </p:anim>
                                  </p:childTnLst>
                                </p:cTn>
                              </p:par>
                            </p:childTnLst>
                          </p:cTn>
                        </p:par>
                        <p:par>
                          <p:cTn id="61" fill="hold">
                            <p:stCondLst>
                              <p:cond delay="12000"/>
                            </p:stCondLst>
                            <p:childTnLst>
                              <p:par>
                                <p:cTn id="62" presetID="52" presetClass="entr" presetSubtype="0" fill="hold" nodeType="afterEffect">
                                  <p:stCondLst>
                                    <p:cond delay="0"/>
                                  </p:stCondLst>
                                  <p:childTnLst>
                                    <p:set>
                                      <p:cBhvr>
                                        <p:cTn id="63" dur="1" fill="hold">
                                          <p:stCondLst>
                                            <p:cond delay="0"/>
                                          </p:stCondLst>
                                        </p:cTn>
                                        <p:tgtEl>
                                          <p:spTgt spid="17">
                                            <p:txEl>
                                              <p:pRg st="0" end="0"/>
                                            </p:txEl>
                                          </p:spTgt>
                                        </p:tgtEl>
                                        <p:attrNameLst>
                                          <p:attrName>style.visibility</p:attrName>
                                        </p:attrNameLst>
                                      </p:cBhvr>
                                      <p:to>
                                        <p:strVal val="visible"/>
                                      </p:to>
                                    </p:set>
                                    <p:animScale>
                                      <p:cBhvr>
                                        <p:cTn id="64" dur="1000" decel="50000" fill="hold">
                                          <p:stCondLst>
                                            <p:cond delay="0"/>
                                          </p:stCondLst>
                                        </p:cTn>
                                        <p:tgtEl>
                                          <p:spTgt spid="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7">
                                            <p:txEl>
                                              <p:pRg st="0" end="0"/>
                                            </p:txEl>
                                          </p:spTgt>
                                        </p:tgtEl>
                                        <p:attrNameLst>
                                          <p:attrName>ppt_x</p:attrName>
                                          <p:attrName>ppt_y</p:attrName>
                                        </p:attrNameLst>
                                      </p:cBhvr>
                                    </p:animMotion>
                                    <p:animEffect transition="in" filter="fade">
                                      <p:cBhvr>
                                        <p:cTn id="66" dur="1000"/>
                                        <p:tgtEl>
                                          <p:spTgt spid="17">
                                            <p:txEl>
                                              <p:pRg st="0" end="0"/>
                                            </p:txEl>
                                          </p:spTgt>
                                        </p:tgtEl>
                                      </p:cBhvr>
                                    </p:animEffect>
                                  </p:childTnLst>
                                </p:cTn>
                              </p:par>
                            </p:childTnLst>
                          </p:cTn>
                        </p:par>
                        <p:par>
                          <p:cTn id="67" fill="hold">
                            <p:stCondLst>
                              <p:cond delay="13000"/>
                            </p:stCondLst>
                            <p:childTnLst>
                              <p:par>
                                <p:cTn id="68" presetID="29" presetClass="entr" presetSubtype="0" fill="hold" nodeType="afterEffect">
                                  <p:stCondLst>
                                    <p:cond delay="0"/>
                                  </p:stCondLst>
                                  <p:childTnLst>
                                    <p:set>
                                      <p:cBhvr>
                                        <p:cTn id="69" dur="1" fill="hold">
                                          <p:stCondLst>
                                            <p:cond delay="0"/>
                                          </p:stCondLst>
                                        </p:cTn>
                                        <p:tgtEl>
                                          <p:spTgt spid="17">
                                            <p:txEl>
                                              <p:pRg st="2" end="2"/>
                                            </p:txEl>
                                          </p:spTgt>
                                        </p:tgtEl>
                                        <p:attrNameLst>
                                          <p:attrName>style.visibility</p:attrName>
                                        </p:attrNameLst>
                                      </p:cBhvr>
                                      <p:to>
                                        <p:strVal val="visible"/>
                                      </p:to>
                                    </p:set>
                                    <p:anim calcmode="lin" valueType="num">
                                      <p:cBhvr>
                                        <p:cTn id="70" dur="1000" fill="hold"/>
                                        <p:tgtEl>
                                          <p:spTgt spid="17">
                                            <p:txEl>
                                              <p:pRg st="2" end="2"/>
                                            </p:txEl>
                                          </p:spTgt>
                                        </p:tgtEl>
                                        <p:attrNameLst>
                                          <p:attrName>ppt_x</p:attrName>
                                        </p:attrNameLst>
                                      </p:cBhvr>
                                      <p:tavLst>
                                        <p:tav tm="0">
                                          <p:val>
                                            <p:strVal val="#ppt_x-.2"/>
                                          </p:val>
                                        </p:tav>
                                        <p:tav tm="100000">
                                          <p:val>
                                            <p:strVal val="#ppt_x"/>
                                          </p:val>
                                        </p:tav>
                                      </p:tavLst>
                                    </p:anim>
                                    <p:anim calcmode="lin" valueType="num">
                                      <p:cBhvr>
                                        <p:cTn id="71" dur="1000" fill="hold"/>
                                        <p:tgtEl>
                                          <p:spTgt spid="1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7">
                                            <p:txEl>
                                              <p:pRg st="2" end="2"/>
                                            </p:txEl>
                                          </p:spTgt>
                                        </p:tgtEl>
                                      </p:cBhvr>
                                    </p:animEffect>
                                  </p:childTnLst>
                                </p:cTn>
                              </p:par>
                            </p:childTnLst>
                          </p:cTn>
                        </p:par>
                        <p:par>
                          <p:cTn id="73" fill="hold">
                            <p:stCondLst>
                              <p:cond delay="14000"/>
                            </p:stCondLst>
                            <p:childTnLst>
                              <p:par>
                                <p:cTn id="74" presetID="29" presetClass="entr" presetSubtype="0" fill="hold" nodeType="afterEffect">
                                  <p:stCondLst>
                                    <p:cond delay="0"/>
                                  </p:stCondLst>
                                  <p:childTnLst>
                                    <p:set>
                                      <p:cBhvr>
                                        <p:cTn id="75" dur="1" fill="hold">
                                          <p:stCondLst>
                                            <p:cond delay="0"/>
                                          </p:stCondLst>
                                        </p:cTn>
                                        <p:tgtEl>
                                          <p:spTgt spid="17">
                                            <p:txEl>
                                              <p:pRg st="3" end="3"/>
                                            </p:txEl>
                                          </p:spTgt>
                                        </p:tgtEl>
                                        <p:attrNameLst>
                                          <p:attrName>style.visibility</p:attrName>
                                        </p:attrNameLst>
                                      </p:cBhvr>
                                      <p:to>
                                        <p:strVal val="visible"/>
                                      </p:to>
                                    </p:set>
                                    <p:anim calcmode="lin" valueType="num">
                                      <p:cBhvr>
                                        <p:cTn id="76" dur="1000" fill="hold"/>
                                        <p:tgtEl>
                                          <p:spTgt spid="17">
                                            <p:txEl>
                                              <p:pRg st="3" end="3"/>
                                            </p:txEl>
                                          </p:spTgt>
                                        </p:tgtEl>
                                        <p:attrNameLst>
                                          <p:attrName>ppt_x</p:attrName>
                                        </p:attrNameLst>
                                      </p:cBhvr>
                                      <p:tavLst>
                                        <p:tav tm="0">
                                          <p:val>
                                            <p:strVal val="#ppt_x-.2"/>
                                          </p:val>
                                        </p:tav>
                                        <p:tav tm="100000">
                                          <p:val>
                                            <p:strVal val="#ppt_x"/>
                                          </p:val>
                                        </p:tav>
                                      </p:tavLst>
                                    </p:anim>
                                    <p:anim calcmode="lin" valueType="num">
                                      <p:cBhvr>
                                        <p:cTn id="77" dur="1000" fill="hold"/>
                                        <p:tgtEl>
                                          <p:spTgt spid="1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7">
                                            <p:txEl>
                                              <p:pRg st="3" end="3"/>
                                            </p:txEl>
                                          </p:spTgt>
                                        </p:tgtEl>
                                      </p:cBhvr>
                                    </p:animEffect>
                                  </p:childTnLst>
                                </p:cTn>
                              </p:par>
                            </p:childTnLst>
                          </p:cTn>
                        </p:par>
                        <p:par>
                          <p:cTn id="79" fill="hold">
                            <p:stCondLst>
                              <p:cond delay="15000"/>
                            </p:stCondLst>
                            <p:childTnLst>
                              <p:par>
                                <p:cTn id="80" presetID="29" presetClass="entr" presetSubtype="0" fill="hold" nodeType="afterEffect">
                                  <p:stCondLst>
                                    <p:cond delay="0"/>
                                  </p:stCondLst>
                                  <p:childTnLst>
                                    <p:set>
                                      <p:cBhvr>
                                        <p:cTn id="81" dur="1" fill="hold">
                                          <p:stCondLst>
                                            <p:cond delay="0"/>
                                          </p:stCondLst>
                                        </p:cTn>
                                        <p:tgtEl>
                                          <p:spTgt spid="17">
                                            <p:txEl>
                                              <p:pRg st="4" end="4"/>
                                            </p:txEl>
                                          </p:spTgt>
                                        </p:tgtEl>
                                        <p:attrNameLst>
                                          <p:attrName>style.visibility</p:attrName>
                                        </p:attrNameLst>
                                      </p:cBhvr>
                                      <p:to>
                                        <p:strVal val="visible"/>
                                      </p:to>
                                    </p:set>
                                    <p:anim calcmode="lin" valueType="num">
                                      <p:cBhvr>
                                        <p:cTn id="82" dur="1000" fill="hold"/>
                                        <p:tgtEl>
                                          <p:spTgt spid="17">
                                            <p:txEl>
                                              <p:pRg st="4" end="4"/>
                                            </p:txEl>
                                          </p:spTgt>
                                        </p:tgtEl>
                                        <p:attrNameLst>
                                          <p:attrName>ppt_x</p:attrName>
                                        </p:attrNameLst>
                                      </p:cBhvr>
                                      <p:tavLst>
                                        <p:tav tm="0">
                                          <p:val>
                                            <p:strVal val="#ppt_x-.2"/>
                                          </p:val>
                                        </p:tav>
                                        <p:tav tm="100000">
                                          <p:val>
                                            <p:strVal val="#ppt_x"/>
                                          </p:val>
                                        </p:tav>
                                      </p:tavLst>
                                    </p:anim>
                                    <p:anim calcmode="lin" valueType="num">
                                      <p:cBhvr>
                                        <p:cTn id="83" dur="1000" fill="hold"/>
                                        <p:tgtEl>
                                          <p:spTgt spid="1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4ED67951E18544A2B2ED58656C8B85" ma:contentTypeVersion="0" ma:contentTypeDescription="Create a new document." ma:contentTypeScope="" ma:versionID="6957bb9b3f3790413acc7fe69cb8d1e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742E6D-55B0-4C19-AD8A-23F0D91F4350}"/>
</file>

<file path=customXml/itemProps2.xml><?xml version="1.0" encoding="utf-8"?>
<ds:datastoreItem xmlns:ds="http://schemas.openxmlformats.org/officeDocument/2006/customXml" ds:itemID="{80A26CC4-B2BA-4FE1-A604-DA579EF12371}"/>
</file>

<file path=customXml/itemProps3.xml><?xml version="1.0" encoding="utf-8"?>
<ds:datastoreItem xmlns:ds="http://schemas.openxmlformats.org/officeDocument/2006/customXml" ds:itemID="{39331190-753F-453D-B257-3608C4CCBF9E}"/>
</file>

<file path=docProps/app.xml><?xml version="1.0" encoding="utf-8"?>
<Properties xmlns="http://schemas.openxmlformats.org/officeDocument/2006/extended-properties" xmlns:vt="http://schemas.openxmlformats.org/officeDocument/2006/docPropsVTypes">
  <Template/>
  <TotalTime>1437</TotalTime>
  <Words>739</Words>
  <Application>Microsoft Office PowerPoint</Application>
  <PresentationFormat>On-screen Show (4:3)</PresentationFormat>
  <Paragraphs>170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What is a right??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dc:creator>
  <cp:lastModifiedBy>Unknown User</cp:lastModifiedBy>
  <cp:revision>235</cp:revision>
  <dcterms:created xsi:type="dcterms:W3CDTF">2014-06-13T12:47:30Z</dcterms:created>
  <dcterms:modified xsi:type="dcterms:W3CDTF">2015-04-06T07:04:14Z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0x0101001E4ED67951E18544A2B2ED58656C8B85</vt:lpwstr>
  </property>
</Properties>
</file>