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d1PbsV6B8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DdM-4siaQ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-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Have a cup of tea/coffee and a cake.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8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1812"/>
          </a:xfrm>
        </p:spPr>
        <p:txBody>
          <a:bodyPr/>
          <a:lstStyle/>
          <a:p>
            <a:r>
              <a:rPr lang="en-GB" dirty="0" smtClean="0"/>
              <a:t>Lady box – act like a Lady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5146"/>
            <a:ext cx="11125758" cy="5148648"/>
          </a:xfrm>
        </p:spPr>
        <p:txBody>
          <a:bodyPr/>
          <a:lstStyle/>
          <a:p>
            <a:r>
              <a:rPr lang="en-GB" dirty="0" smtClean="0"/>
              <a:t>What does it mean, to be a LADY?</a:t>
            </a:r>
          </a:p>
          <a:p>
            <a:r>
              <a:rPr lang="en-GB" dirty="0" smtClean="0"/>
              <a:t>How is a lady supposed to behave in sports, business, on a date, in a relationship?</a:t>
            </a:r>
          </a:p>
          <a:p>
            <a:r>
              <a:rPr lang="en-GB" dirty="0" smtClean="0"/>
              <a:t>What kind of emotions are </a:t>
            </a:r>
            <a:r>
              <a:rPr lang="en-GB" dirty="0" err="1" smtClean="0"/>
              <a:t>girlss</a:t>
            </a:r>
            <a:r>
              <a:rPr lang="en-GB" dirty="0" smtClean="0"/>
              <a:t> supposed to have?</a:t>
            </a:r>
          </a:p>
          <a:p>
            <a:r>
              <a:rPr lang="en-GB" dirty="0" smtClean="0"/>
              <a:t>How are girls expected to express their emotions?</a:t>
            </a:r>
          </a:p>
          <a:p>
            <a:r>
              <a:rPr lang="en-GB" dirty="0" smtClean="0"/>
              <a:t>What kind of toys are girls expected to play with?</a:t>
            </a:r>
          </a:p>
          <a:p>
            <a:r>
              <a:rPr lang="en-GB" dirty="0" smtClean="0"/>
              <a:t>What kind of activities are girls expected to participate in?</a:t>
            </a:r>
          </a:p>
          <a:p>
            <a:r>
              <a:rPr lang="en-GB" dirty="0" smtClean="0"/>
              <a:t>How are girls expected to look? To dress?</a:t>
            </a:r>
          </a:p>
          <a:p>
            <a:r>
              <a:rPr lang="en-GB" dirty="0" smtClean="0"/>
              <a:t>Who are girls supposed to be attracted to?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Remember to look at these in regards to socialisation, not what you might think.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happens if girls/women step outside this?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might happen to them?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d1PbsV6B8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video teach us about how boys are socialised?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DdM-4siaQ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the video teach us about how girls are socialised?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break – preparing a ‘gender lesson’ for year 8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should we prepare?</a:t>
            </a:r>
          </a:p>
          <a:p>
            <a:r>
              <a:rPr lang="en-GB" sz="3600" dirty="0" smtClean="0"/>
              <a:t>What message are we trying to get across?</a:t>
            </a:r>
          </a:p>
          <a:p>
            <a:r>
              <a:rPr lang="en-GB" sz="3600" dirty="0" smtClean="0"/>
              <a:t>Should we include messages from the media?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583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these pictures suggest about gender stereotypes?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659327"/>
            <a:ext cx="10610892" cy="35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girls?</a:t>
            </a:r>
            <a:endParaRPr lang="en-GB" dirty="0"/>
          </a:p>
        </p:txBody>
      </p:sp>
      <p:pic>
        <p:nvPicPr>
          <p:cNvPr id="2050" name="Picture 2" descr="http://s3-ec.buzzfed.com/static/2014-05/enhanced/webdr08/6/11/enhanced-22676-1399388771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41" y="2052638"/>
            <a:ext cx="624369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9107"/>
            <a:ext cx="9404723" cy="1400530"/>
          </a:xfrm>
        </p:spPr>
        <p:txBody>
          <a:bodyPr/>
          <a:lstStyle/>
          <a:p>
            <a:r>
              <a:rPr lang="en-GB" dirty="0" smtClean="0"/>
              <a:t>For boys?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912" y="1152983"/>
            <a:ext cx="10050163" cy="56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188" y="696718"/>
            <a:ext cx="5707336" cy="55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On the flip chart paper write a description of you – what best describes you.</a:t>
            </a:r>
          </a:p>
          <a:p>
            <a:endParaRPr lang="en-GB" dirty="0" smtClean="0"/>
          </a:p>
          <a:p>
            <a:r>
              <a:rPr lang="en-GB" dirty="0" smtClean="0"/>
              <a:t>You must use the letter of your first name for the beginning of your description</a:t>
            </a:r>
          </a:p>
          <a:p>
            <a:endParaRPr lang="en-GB" dirty="0"/>
          </a:p>
          <a:p>
            <a:r>
              <a:rPr lang="en-GB" dirty="0" smtClean="0"/>
              <a:t>E.g. Bonkers Brian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7372" y="2055813"/>
            <a:ext cx="3150393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 a girl!!</a:t>
            </a:r>
            <a:endParaRPr lang="en-GB" dirty="0"/>
          </a:p>
        </p:txBody>
      </p:sp>
      <p:pic>
        <p:nvPicPr>
          <p:cNvPr id="3074" name="Picture 2" descr="https://www.periodbox.co.uk/blog/wp-content/uploads/2014/10/Throw-Like-a-Girl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8" y="1470517"/>
            <a:ext cx="8056605" cy="51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6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0084" cy="1400530"/>
          </a:xfrm>
        </p:spPr>
        <p:txBody>
          <a:bodyPr/>
          <a:lstStyle/>
          <a:p>
            <a:r>
              <a:rPr lang="en-GB" dirty="0" smtClean="0"/>
              <a:t>Who would you most like to be Why?</a:t>
            </a:r>
            <a:endParaRPr lang="en-GB" dirty="0"/>
          </a:p>
        </p:txBody>
      </p:sp>
      <p:pic>
        <p:nvPicPr>
          <p:cNvPr id="1026" name="Picture 2" descr="https://d13csqd2kn0ewr.cloudfront.net/uploads/image/file/107979/cropped_4588007.jpg?ts=1428771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876">
            <a:off x="320504" y="1742943"/>
            <a:ext cx="3192680" cy="24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aphamstudiohire.com/wp-content/uploads/2015/10/audrey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14" y="1672282"/>
            <a:ext cx="3246405" cy="44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profile_images/546330869808390144/KtdNxNj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3" y="1260772"/>
            <a:ext cx="2792862" cy="27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aughspark.info/uploadfiles/scarlett-johansson-in-tight-dress-635662257550262598-110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1" y="3252418"/>
            <a:ext cx="3287273" cy="321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guidelines	- for today and when you deliver to year 8.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Respect difference of opinion</a:t>
            </a:r>
          </a:p>
          <a:p>
            <a:r>
              <a:rPr lang="en-GB" sz="3600" dirty="0" smtClean="0"/>
              <a:t>Listen to one another</a:t>
            </a:r>
          </a:p>
          <a:p>
            <a:r>
              <a:rPr lang="en-GB" sz="3600" dirty="0" smtClean="0"/>
              <a:t>No – put downs</a:t>
            </a:r>
          </a:p>
          <a:p>
            <a:r>
              <a:rPr lang="en-GB" sz="3600" dirty="0" smtClean="0"/>
              <a:t>Open to new ideas</a:t>
            </a:r>
          </a:p>
          <a:p>
            <a:r>
              <a:rPr lang="en-GB" sz="3600" dirty="0" smtClean="0"/>
              <a:t>Respect the person – disagree with the comment/idea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525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89527" y="1275126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321729" y="1275126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453931" y="1275126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453931" y="2906783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21729" y="2906784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89527" y="2906784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53931" y="4492300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321729" y="4492300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189527" y="4538442"/>
            <a:ext cx="729842" cy="70467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Opposite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2439" cy="4195481"/>
          </a:xfrm>
        </p:spPr>
        <p:txBody>
          <a:bodyPr>
            <a:noAutofit/>
          </a:bodyPr>
          <a:lstStyle/>
          <a:p>
            <a:r>
              <a:rPr lang="en-GB" sz="2400" dirty="0" smtClean="0"/>
              <a:t>According to this reading, who is in control, men or women?</a:t>
            </a:r>
          </a:p>
          <a:p>
            <a:r>
              <a:rPr lang="en-GB" sz="2400" dirty="0" smtClean="0"/>
              <a:t>How do you know?</a:t>
            </a:r>
          </a:p>
          <a:p>
            <a:r>
              <a:rPr lang="en-GB" sz="2400" dirty="0" smtClean="0"/>
              <a:t>What rules have the group in control created? What are the beliefs that led to these rules?</a:t>
            </a:r>
          </a:p>
          <a:p>
            <a:r>
              <a:rPr lang="en-GB" sz="2400" dirty="0" smtClean="0"/>
              <a:t>What would it be like to grow up in this world, male or female?</a:t>
            </a:r>
          </a:p>
          <a:p>
            <a:r>
              <a:rPr lang="en-GB" sz="2400" dirty="0" smtClean="0"/>
              <a:t>How are women restricted in this world?  How are men restricted?</a:t>
            </a:r>
          </a:p>
          <a:p>
            <a:r>
              <a:rPr lang="en-GB" sz="2400" dirty="0" smtClean="0"/>
              <a:t>Would you rather be male or female in this world?  Why?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38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003" y="2980039"/>
            <a:ext cx="2815683" cy="965886"/>
          </a:xfrm>
        </p:spPr>
        <p:txBody>
          <a:bodyPr/>
          <a:lstStyle/>
          <a:p>
            <a:r>
              <a:rPr lang="en-GB" b="1" dirty="0" smtClean="0"/>
              <a:t>Gender?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301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587" y="3029466"/>
            <a:ext cx="4216116" cy="965886"/>
          </a:xfrm>
        </p:spPr>
        <p:txBody>
          <a:bodyPr/>
          <a:lstStyle/>
          <a:p>
            <a:r>
              <a:rPr lang="en-GB" b="1" dirty="0" smtClean="0"/>
              <a:t>Socialisation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486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1812"/>
          </a:xfrm>
        </p:spPr>
        <p:txBody>
          <a:bodyPr/>
          <a:lstStyle/>
          <a:p>
            <a:r>
              <a:rPr lang="en-GB" dirty="0" smtClean="0"/>
              <a:t>Man box – act like a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5146"/>
            <a:ext cx="11125758" cy="5148648"/>
          </a:xfrm>
        </p:spPr>
        <p:txBody>
          <a:bodyPr/>
          <a:lstStyle/>
          <a:p>
            <a:r>
              <a:rPr lang="en-GB" dirty="0" smtClean="0"/>
              <a:t>What does it mean, to be a MAN?</a:t>
            </a:r>
          </a:p>
          <a:p>
            <a:r>
              <a:rPr lang="en-GB" dirty="0" smtClean="0"/>
              <a:t>How is a man supposed to behave in sports, business, on a date, in a relationship?</a:t>
            </a:r>
          </a:p>
          <a:p>
            <a:r>
              <a:rPr lang="en-GB" dirty="0" smtClean="0"/>
              <a:t>What kind of emotions are boys supposed to have?</a:t>
            </a:r>
          </a:p>
          <a:p>
            <a:r>
              <a:rPr lang="en-GB" dirty="0" smtClean="0"/>
              <a:t>How are boys expected to express their emotions?</a:t>
            </a:r>
          </a:p>
          <a:p>
            <a:r>
              <a:rPr lang="en-GB" dirty="0" smtClean="0"/>
              <a:t>What kind of toys are boys expected to play with?</a:t>
            </a:r>
          </a:p>
          <a:p>
            <a:r>
              <a:rPr lang="en-GB" dirty="0" smtClean="0"/>
              <a:t>What kind of activities are boys expected to participate in?</a:t>
            </a:r>
          </a:p>
          <a:p>
            <a:r>
              <a:rPr lang="en-GB" dirty="0" smtClean="0"/>
              <a:t>How are boys expected to look? To dress?</a:t>
            </a:r>
          </a:p>
          <a:p>
            <a:r>
              <a:rPr lang="en-GB" dirty="0" smtClean="0"/>
              <a:t>Who are boys supposed to be attracted to?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Remember to look at these in regards to socialisation, not what you might think.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happens if boys/men step outside this?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might happen to them?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3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8C71059B374C83C08686A3AF5AB9" ma:contentTypeVersion="0" ma:contentTypeDescription="Create a new document." ma:contentTypeScope="" ma:versionID="d605683557659b10ea8dd260d6cde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24B122-5414-497E-9736-0DBF5022E996}"/>
</file>

<file path=customXml/itemProps2.xml><?xml version="1.0" encoding="utf-8"?>
<ds:datastoreItem xmlns:ds="http://schemas.openxmlformats.org/officeDocument/2006/customXml" ds:itemID="{0A8924CD-AB06-47A9-A9F0-B0046F4F4C5A}"/>
</file>

<file path=customXml/itemProps3.xml><?xml version="1.0" encoding="utf-8"?>
<ds:datastoreItem xmlns:ds="http://schemas.openxmlformats.org/officeDocument/2006/customXml" ds:itemID="{574D88BF-0194-4512-B44C-DB55169B43D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</TotalTime>
  <Words>503</Words>
  <Application>Microsoft Office PowerPoint</Application>
  <PresentationFormat>Widescreen</PresentationFormat>
  <Paragraphs>61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Ion</vt:lpstr>
      <vt:lpstr>Welcome - </vt:lpstr>
      <vt:lpstr>Who are you?</vt:lpstr>
      <vt:lpstr>Who would you most like to be Why?</vt:lpstr>
      <vt:lpstr>Some guidelines - for today and when you deliver to year 8.</vt:lpstr>
      <vt:lpstr>PowerPoint Presentation</vt:lpstr>
      <vt:lpstr>Opposite world</vt:lpstr>
      <vt:lpstr>Gender?</vt:lpstr>
      <vt:lpstr>Socialisation</vt:lpstr>
      <vt:lpstr>Man box – act like a man</vt:lpstr>
      <vt:lpstr>Lady box – act like a Lady</vt:lpstr>
      <vt:lpstr>PowerPoint Presentation</vt:lpstr>
      <vt:lpstr>What does the video teach us about how boys are socialised?</vt:lpstr>
      <vt:lpstr>PowerPoint Presentation</vt:lpstr>
      <vt:lpstr>What does the video teach us about how girls are socialised? </vt:lpstr>
      <vt:lpstr>After break – preparing a ‘gender lesson’ for year 8 </vt:lpstr>
      <vt:lpstr>What do these pictures suggest about gender stereotypes?</vt:lpstr>
      <vt:lpstr>For girls?</vt:lpstr>
      <vt:lpstr>For boys?</vt:lpstr>
      <vt:lpstr>Well?</vt:lpstr>
      <vt:lpstr>Like a girl!!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-</dc:title>
  <dc:creator>Tubb, C</dc:creator>
  <cp:lastModifiedBy>Tubb, C</cp:lastModifiedBy>
  <cp:revision>12</cp:revision>
  <dcterms:created xsi:type="dcterms:W3CDTF">2016-07-05T18:36:08Z</dcterms:created>
  <dcterms:modified xsi:type="dcterms:W3CDTF">2016-07-05T23:11:47Z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0x01010010A08C71059B374C83C08686A3AF5AB9</vt:lpwstr>
  </property>
</Properties>
</file>