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59" r:id="rId6"/>
    <p:sldId id="261" r:id="rId7"/>
    <p:sldId id="262" r:id="rId8"/>
    <p:sldId id="265" r:id="rId9"/>
    <p:sldId id="264" r:id="rId10"/>
    <p:sldId id="260" r:id="rId11"/>
    <p:sldId id="263" r:id="rId12"/>
    <p:sldId id="266" r:id="rId13"/>
    <p:sldId id="267" r:id="rId14"/>
    <p:sldId id="269" r:id="rId15"/>
    <p:sldId id="268" r:id="rId16"/>
    <p:sldId id="271" r:id="rId17"/>
    <p:sldId id="270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BBD4-4CDA-4A4C-A683-55FD676082B3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7A3E-2433-FE4B-A43C-8E3BC5429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3FEC-6AB8-3448-8561-54089C9D31D6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3453-7588-BE4A-B29B-BFE064E272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HPkRbGQBdg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_XyFGFr29c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9164"/>
          <a:stretch>
            <a:fillRect/>
          </a:stretch>
        </p:blipFill>
        <p:spPr>
          <a:xfrm>
            <a:off x="-195677" y="423305"/>
            <a:ext cx="10056356" cy="6055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4072" y="2834303"/>
            <a:ext cx="5604899" cy="1617261"/>
          </a:xfrm>
        </p:spPr>
        <p:txBody>
          <a:bodyPr>
            <a:noAutofit/>
          </a:bodyPr>
          <a:lstStyle/>
          <a:p>
            <a:r>
              <a:rPr lang="en-US" sz="6600" dirty="0" smtClean="0"/>
              <a:t>One day…..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806"/>
            <a:ext cx="6400800" cy="1292486"/>
          </a:xfrm>
          <a:solidFill>
            <a:schemeClr val="accent1">
              <a:lumMod val="60000"/>
              <a:lumOff val="40000"/>
            </a:schemeClr>
          </a:solidFill>
          <a:effectLst>
            <a:glow rad="101600">
              <a:srgbClr val="CCFFCC">
                <a:alpha val="75000"/>
              </a:srgbClr>
            </a:glow>
            <a:softEdge rad="241300"/>
          </a:effectLst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Old People / Senior Citizens / Pensioners / The Elderly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6369047" y="699374"/>
            <a:ext cx="1840765" cy="1987693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they have experienced a lot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lighting-a-cigarette-off-a-100-candle-funny-old-l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020" r="-70020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And are still prepared to learn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wii_old_folk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4" r="-1094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They like to exercise…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29" y="1447800"/>
            <a:ext cx="7043741" cy="5085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…and get about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24" y="1244600"/>
            <a:ext cx="6997751" cy="52423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he mind often still says ‘yes’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70" y="1417638"/>
            <a:ext cx="6298260" cy="48144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Even when the body says ‘No’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87" y="1417638"/>
            <a:ext cx="3481625" cy="52991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Oh, and by the way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4622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We’ll all be old one day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In your exercise books or on paper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r>
              <a:rPr lang="en-US" dirty="0" smtClean="0"/>
              <a:t>Separate the page into 2 columns</a:t>
            </a:r>
          </a:p>
          <a:p>
            <a:r>
              <a:rPr lang="en-US" dirty="0" smtClean="0"/>
              <a:t>On one side write all the things could be </a:t>
            </a:r>
            <a:r>
              <a:rPr lang="en-US" dirty="0" smtClean="0">
                <a:solidFill>
                  <a:srgbClr val="008000"/>
                </a:solidFill>
              </a:rPr>
              <a:t>‘cool’ about old age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Being able to remember parts of History that youngsters can’t</a:t>
            </a:r>
          </a:p>
          <a:p>
            <a:r>
              <a:rPr lang="en-US" dirty="0" smtClean="0"/>
              <a:t>Being able to travel free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And on the other side the things that are </a:t>
            </a:r>
            <a:r>
              <a:rPr lang="en-US" dirty="0" smtClean="0">
                <a:solidFill>
                  <a:srgbClr val="FF0000"/>
                </a:solidFill>
              </a:rPr>
              <a:t>‘not so cool’</a:t>
            </a:r>
          </a:p>
          <a:p>
            <a:r>
              <a:rPr lang="en-US" dirty="0" smtClean="0"/>
              <a:t>You can discuss this as a class and take notes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rot="5400000">
            <a:off x="2216944" y="3771900"/>
            <a:ext cx="4709319" cy="794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Now….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296"/>
            <a:ext cx="8229600" cy="5410941"/>
          </a:xfrm>
        </p:spPr>
        <p:txBody>
          <a:bodyPr/>
          <a:lstStyle/>
          <a:p>
            <a:r>
              <a:rPr lang="en-US" dirty="0" smtClean="0"/>
              <a:t>Try to put yourself in the place of an elderly Citizen walking around in Droitwich</a:t>
            </a:r>
          </a:p>
          <a:p>
            <a:r>
              <a:rPr lang="en-US" dirty="0" smtClean="0"/>
              <a:t>You have:-</a:t>
            </a:r>
          </a:p>
          <a:p>
            <a:pPr lvl="1"/>
            <a:r>
              <a:rPr lang="en-US" dirty="0" smtClean="0"/>
              <a:t>experienced ‘world war’</a:t>
            </a:r>
          </a:p>
          <a:p>
            <a:pPr lvl="1"/>
            <a:r>
              <a:rPr lang="en-US" dirty="0" smtClean="0"/>
              <a:t>Had </a:t>
            </a:r>
            <a:r>
              <a:rPr lang="en-US" dirty="0" smtClean="0"/>
              <a:t>a large family (and lost many of them)</a:t>
            </a:r>
          </a:p>
          <a:p>
            <a:pPr lvl="1"/>
            <a:r>
              <a:rPr lang="en-US" dirty="0" smtClean="0"/>
              <a:t>Worked for 50 years and </a:t>
            </a:r>
            <a:r>
              <a:rPr lang="en-US" dirty="0" smtClean="0"/>
              <a:t>paid </a:t>
            </a:r>
            <a:r>
              <a:rPr lang="en-US" dirty="0" smtClean="0"/>
              <a:t>your taxes, looked after your community and seen a thousand ‘fashions’</a:t>
            </a:r>
          </a:p>
          <a:p>
            <a:pPr lvl="1"/>
            <a:r>
              <a:rPr lang="en-US" dirty="0" smtClean="0"/>
              <a:t>Forgotten more than most teenagers know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Write a letter before you ‘move on’…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86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the ‘youth’ of Droitwich</a:t>
            </a:r>
          </a:p>
          <a:p>
            <a:pPr lvl="1"/>
            <a:r>
              <a:rPr lang="en-US" dirty="0" smtClean="0"/>
              <a:t>Praise them on what you see they do well</a:t>
            </a:r>
          </a:p>
          <a:p>
            <a:pPr lvl="1"/>
            <a:r>
              <a:rPr lang="en-US" dirty="0" smtClean="0"/>
              <a:t>Let them know what shocks and upsets you</a:t>
            </a:r>
          </a:p>
          <a:p>
            <a:pPr lvl="1"/>
            <a:r>
              <a:rPr lang="en-US" dirty="0" smtClean="0"/>
              <a:t>Tell them about your life and what you have done</a:t>
            </a:r>
          </a:p>
          <a:p>
            <a:pPr lvl="1"/>
            <a:r>
              <a:rPr lang="en-US" dirty="0" smtClean="0"/>
              <a:t>What you have learned about life and how to carry yourself through life without wasting the ‘chances’</a:t>
            </a:r>
          </a:p>
          <a:p>
            <a:pPr lvl="1"/>
            <a:r>
              <a:rPr lang="en-US" dirty="0" smtClean="0"/>
              <a:t>Let them know how ‘old folk’ like to be treated</a:t>
            </a:r>
          </a:p>
          <a:p>
            <a:pPr lvl="1"/>
            <a:r>
              <a:rPr lang="en-US" dirty="0" smtClean="0"/>
              <a:t>And how they feel when you treat them well</a:t>
            </a:r>
          </a:p>
          <a:p>
            <a:r>
              <a:rPr lang="en-US" dirty="0" smtClean="0"/>
              <a:t>Write the letter in your exercise book or on paper – make sure your name is in the top right as well as signing your name at the bottom.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Outcomes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764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will have a greater understanding of old age and activities and feelings that the elderly experience</a:t>
            </a:r>
          </a:p>
          <a:p>
            <a:r>
              <a:rPr lang="en-US" dirty="0" smtClean="0"/>
              <a:t>Most will be able to </a:t>
            </a:r>
            <a:r>
              <a:rPr lang="en-US" dirty="0" err="1" smtClean="0"/>
              <a:t>recognise</a:t>
            </a:r>
            <a:r>
              <a:rPr lang="en-US" dirty="0" smtClean="0"/>
              <a:t> good and poor treatment of the elderly and ‘</a:t>
            </a:r>
            <a:r>
              <a:rPr lang="en-US" dirty="0" err="1" smtClean="0"/>
              <a:t>empathise</a:t>
            </a:r>
            <a:r>
              <a:rPr lang="en-US" dirty="0" smtClean="0"/>
              <a:t>’ with their position in society</a:t>
            </a:r>
          </a:p>
          <a:p>
            <a:r>
              <a:rPr lang="en-US" dirty="0" smtClean="0"/>
              <a:t>Some will question your own preconceptions and re-evaluate what ‘Old age’ means to you</a:t>
            </a:r>
          </a:p>
          <a:p>
            <a:r>
              <a:rPr lang="en-US" dirty="0" smtClean="0"/>
              <a:t>Some of the class will take part in some active Citizenship this Christmas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Then…get involved</a:t>
            </a:r>
            <a:endParaRPr lang="en-US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2705925" y="2503021"/>
            <a:ext cx="3626307" cy="2760684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Oval Callout 4"/>
          <p:cNvSpPr/>
          <p:nvPr/>
        </p:nvSpPr>
        <p:spPr>
          <a:xfrm>
            <a:off x="4977658" y="1205498"/>
            <a:ext cx="3709142" cy="126991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Click me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2705925" y="2098120"/>
            <a:ext cx="3626307" cy="2760684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Oval Callout 4"/>
          <p:cNvSpPr/>
          <p:nvPr/>
        </p:nvSpPr>
        <p:spPr>
          <a:xfrm>
            <a:off x="4813600" y="570541"/>
            <a:ext cx="3709142" cy="126991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Click me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38" y="4858804"/>
            <a:ext cx="462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Once we were young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Old people are, well, old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778" y="1191550"/>
            <a:ext cx="4132444" cy="54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maybe find the pace of life tough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-capture-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0388" r="-30388"/>
          <a:stretch>
            <a:fillRect/>
          </a:stretch>
        </p:blipFill>
        <p:spPr>
          <a:xfrm>
            <a:off x="105694" y="1600200"/>
            <a:ext cx="8932611" cy="4912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pace of their life slows down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8" y="1600200"/>
            <a:ext cx="7391943" cy="489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of course the body deteriorates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49" y="1417638"/>
            <a:ext cx="8142151" cy="5160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Just like you,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the elderly don’t want to be alone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7" y="1592828"/>
            <a:ext cx="5738626" cy="49048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BUT…..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4EC144DA3EE4D9CF6039484A7D64B" ma:contentTypeVersion="0" ma:contentTypeDescription="Create a new document." ma:contentTypeScope="" ma:versionID="463c6838b5e30d118f3b8d0798eeea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051EBC-8D3A-499D-87EC-EC644F4B8E45}"/>
</file>

<file path=customXml/itemProps2.xml><?xml version="1.0" encoding="utf-8"?>
<ds:datastoreItem xmlns:ds="http://schemas.openxmlformats.org/officeDocument/2006/customXml" ds:itemID="{9BEE6463-BA6E-4341-8AD7-00065772054B}"/>
</file>

<file path=customXml/itemProps3.xml><?xml version="1.0" encoding="utf-8"?>
<ds:datastoreItem xmlns:ds="http://schemas.openxmlformats.org/officeDocument/2006/customXml" ds:itemID="{BAF7BA0B-E5AE-4F01-9EB4-E75F99821EF7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419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One day…..</vt:lpstr>
      <vt:lpstr>Learning Outcomes</vt:lpstr>
      <vt:lpstr>PowerPoint Presentation</vt:lpstr>
      <vt:lpstr>Old people are, well, old</vt:lpstr>
      <vt:lpstr>And maybe find the pace of life tough</vt:lpstr>
      <vt:lpstr>The pace of their life slows down</vt:lpstr>
      <vt:lpstr>and of course the body deteriorates</vt:lpstr>
      <vt:lpstr>Just like you,  the elderly don’t want to be alone</vt:lpstr>
      <vt:lpstr>BUT…..</vt:lpstr>
      <vt:lpstr>they have experienced a lot</vt:lpstr>
      <vt:lpstr>And are still prepared to learn</vt:lpstr>
      <vt:lpstr>They like to exercise…</vt:lpstr>
      <vt:lpstr>…and get about</vt:lpstr>
      <vt:lpstr>the mind often still says ‘yes’</vt:lpstr>
      <vt:lpstr>Even when the body says ‘No’</vt:lpstr>
      <vt:lpstr>Oh, and by the way</vt:lpstr>
      <vt:lpstr>In your exercise books or on paper</vt:lpstr>
      <vt:lpstr>Now….</vt:lpstr>
      <vt:lpstr>Write a letter before you ‘move on’…</vt:lpstr>
      <vt:lpstr>Then…get involved</vt:lpstr>
    </vt:vector>
  </TitlesOfParts>
  <Company>Droitwich Spa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‘How’ do you think about…..</dc:title>
  <dc:creator>Daniel Hilditch</dc:creator>
  <cp:lastModifiedBy>E Whitehouse</cp:lastModifiedBy>
  <cp:revision>11</cp:revision>
  <dcterms:created xsi:type="dcterms:W3CDTF">2011-11-09T18:18:30Z</dcterms:created>
  <dcterms:modified xsi:type="dcterms:W3CDTF">2013-10-27T17:23:39Z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0x0101006334EC144DA3EE4D9CF6039484A7D64B</vt:lpwstr>
  </property>
</Properties>
</file>