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21AC99-ED78-4FD0-A4B4-1FCC99DE828D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C59D15-CB0B-462E-937B-7B25A023EA1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1396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Use</a:t>
            </a:r>
            <a:r>
              <a:rPr lang="en-GB" baseline="0" dirty="0" smtClean="0"/>
              <a:t> the plate to devise a healthy meal plan for 24hrs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C59D15-CB0B-462E-937B-7B25A023EA11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290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5034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06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8475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3905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41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7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513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488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192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0058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514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AE5887-CF18-4402-BE07-8F28A5FB48A4}" type="datetimeFigureOut">
              <a:rPr lang="en-GB" smtClean="0"/>
              <a:t>07/07/2014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2291A-0AE9-41FF-B16C-2C2C1525BA2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5362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outube.com/watch?v=X7bj_LUIY7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Eating well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LO: What does it mean to have a balanced diet?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Outcomes:</a:t>
            </a:r>
          </a:p>
          <a:p>
            <a:r>
              <a:rPr lang="en-US" dirty="0" smtClean="0">
                <a:solidFill>
                  <a:srgbClr val="00B050"/>
                </a:solidFill>
              </a:rPr>
              <a:t>Name </a:t>
            </a:r>
            <a:r>
              <a:rPr lang="en-US" dirty="0">
                <a:solidFill>
                  <a:srgbClr val="00B050"/>
                </a:solidFill>
              </a:rPr>
              <a:t>the 7 components of a healthy diet</a:t>
            </a:r>
            <a:endParaRPr lang="en-GB" dirty="0">
              <a:solidFill>
                <a:srgbClr val="00B050"/>
              </a:solidFill>
            </a:endParaRPr>
          </a:p>
          <a:p>
            <a:r>
              <a:rPr lang="en-US" dirty="0" smtClean="0">
                <a:solidFill>
                  <a:srgbClr val="FFC000"/>
                </a:solidFill>
              </a:rPr>
              <a:t>Describe </a:t>
            </a:r>
            <a:r>
              <a:rPr lang="en-US" dirty="0">
                <a:solidFill>
                  <a:srgbClr val="FFC000"/>
                </a:solidFill>
              </a:rPr>
              <a:t>what makes up a balanced diet &amp; give an example</a:t>
            </a:r>
            <a:endParaRPr lang="en-GB" dirty="0">
              <a:solidFill>
                <a:srgbClr val="FFC000"/>
              </a:solidFill>
            </a:endParaRPr>
          </a:p>
          <a:p>
            <a:r>
              <a:rPr lang="en-US" dirty="0" smtClean="0">
                <a:solidFill>
                  <a:srgbClr val="FF0000"/>
                </a:solidFill>
              </a:rPr>
              <a:t>Offer </a:t>
            </a:r>
            <a:r>
              <a:rPr lang="en-US" dirty="0">
                <a:solidFill>
                  <a:srgbClr val="FF0000"/>
                </a:solidFill>
              </a:rPr>
              <a:t>advice to patients on their dietary needs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5439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are they so good?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http://www.youtube.com/watch?v=X7bj_LUIY7Y</a:t>
            </a:r>
            <a:r>
              <a:rPr lang="en-GB" dirty="0" smtClean="0"/>
              <a:t> </a:t>
            </a:r>
            <a:endParaRPr lang="en-GB" dirty="0"/>
          </a:p>
          <a:p>
            <a:r>
              <a:rPr lang="en-GB" dirty="0" smtClean="0"/>
              <a:t>Skip to the relevant part of the clip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45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are the 7 components of a balanced diet?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Cloud 3"/>
          <p:cNvSpPr/>
          <p:nvPr/>
        </p:nvSpPr>
        <p:spPr>
          <a:xfrm>
            <a:off x="2627784" y="2348880"/>
            <a:ext cx="4464496" cy="3096344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454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Copy &amp; complete the table 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3345133"/>
              </p:ext>
            </p:extLst>
          </p:nvPr>
        </p:nvGraphicFramePr>
        <p:xfrm>
          <a:off x="457200" y="1600200"/>
          <a:ext cx="8291265" cy="4853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3755"/>
                <a:gridCol w="2763755"/>
                <a:gridCol w="2763755"/>
              </a:tblGrid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Food component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What we use it for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Where can we find it?</a:t>
                      </a:r>
                      <a:endParaRPr lang="en-GB" dirty="0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Protein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Carbohydrate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Fat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Fibre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Vitamins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Minerals</a:t>
                      </a:r>
                      <a:r>
                        <a:rPr lang="en-GB" baseline="0" dirty="0" smtClean="0"/>
                        <a:t> 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606642">
                <a:tc>
                  <a:txBody>
                    <a:bodyPr/>
                    <a:lstStyle/>
                    <a:p>
                      <a:r>
                        <a:rPr lang="en-GB" dirty="0" smtClean="0"/>
                        <a:t>Water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88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sussexdietitian.co.uk/wp-content/uploads/2008/08/eatwellplatelarg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8659708" cy="6669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265984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Group task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Use the patient cards to suggest improvements that could be made to their diets and lifestyle. </a:t>
            </a:r>
          </a:p>
          <a:p>
            <a:endParaRPr lang="en-GB" dirty="0"/>
          </a:p>
          <a:p>
            <a:r>
              <a:rPr lang="en-GB" dirty="0" smtClean="0"/>
              <a:t>Get ready to present your findings to the class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208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Plenary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did you do well this lesson?</a:t>
            </a:r>
          </a:p>
          <a:p>
            <a:r>
              <a:rPr lang="en-GB" dirty="0" smtClean="0"/>
              <a:t>What could you do better next time?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14534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5D625224446D428F2B0330C5188A18" ma:contentTypeVersion="0" ma:contentTypeDescription="Create a new document." ma:contentTypeScope="" ma:versionID="4152042d967a7d6ef852cdb3fdbef3f1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A150301-396D-4134-B890-70B159D8DC17}"/>
</file>

<file path=customXml/itemProps2.xml><?xml version="1.0" encoding="utf-8"?>
<ds:datastoreItem xmlns:ds="http://schemas.openxmlformats.org/officeDocument/2006/customXml" ds:itemID="{A2F8E228-100E-4E11-8DF9-EABD95D92A28}"/>
</file>

<file path=customXml/itemProps3.xml><?xml version="1.0" encoding="utf-8"?>
<ds:datastoreItem xmlns:ds="http://schemas.openxmlformats.org/officeDocument/2006/customXml" ds:itemID="{60911CDD-C405-4D0F-A0C8-94B7C9658955}"/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153</Words>
  <Application>Microsoft Office PowerPoint</Application>
  <PresentationFormat>On-screen Show (4:3)</PresentationFormat>
  <Paragraphs>31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Eating well</vt:lpstr>
      <vt:lpstr>Why are they so good?</vt:lpstr>
      <vt:lpstr>What are the 7 components of a balanced diet?</vt:lpstr>
      <vt:lpstr>Copy &amp; complete the table </vt:lpstr>
      <vt:lpstr>PowerPoint Presentation</vt:lpstr>
      <vt:lpstr>Group task </vt:lpstr>
      <vt:lpstr>Plenary </vt:lpstr>
    </vt:vector>
  </TitlesOfParts>
  <Company>Droitwich Spa High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Eating well</dc:title>
  <dc:creator>Higham, K</dc:creator>
  <cp:lastModifiedBy>Higham, K</cp:lastModifiedBy>
  <cp:revision>2</cp:revision>
  <dcterms:created xsi:type="dcterms:W3CDTF">2014-07-07T09:45:39Z</dcterms:created>
  <dcterms:modified xsi:type="dcterms:W3CDTF">2014-07-07T09:56:33Z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0x010100645D625224446D428F2B0330C5188A18</vt:lpwstr>
  </property>
</Properties>
</file>