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6" y="-3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468E6-F61C-4572-945E-FEDA7FD96A82}" type="datetimeFigureOut">
              <a:rPr lang="en-GB" smtClean="0"/>
              <a:t>05/02/2015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63EB3-C1B5-4FFA-AD98-0270D02165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1462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468E6-F61C-4572-945E-FEDA7FD96A82}" type="datetimeFigureOut">
              <a:rPr lang="en-GB" smtClean="0"/>
              <a:t>05/02/2015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63EB3-C1B5-4FFA-AD98-0270D02165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2353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468E6-F61C-4572-945E-FEDA7FD96A82}" type="datetimeFigureOut">
              <a:rPr lang="en-GB" smtClean="0"/>
              <a:t>05/02/2015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63EB3-C1B5-4FFA-AD98-0270D02165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0096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468E6-F61C-4572-945E-FEDA7FD96A82}" type="datetimeFigureOut">
              <a:rPr lang="en-GB" smtClean="0"/>
              <a:t>05/02/2015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63EB3-C1B5-4FFA-AD98-0270D02165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3106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468E6-F61C-4572-945E-FEDA7FD96A82}" type="datetimeFigureOut">
              <a:rPr lang="en-GB" smtClean="0"/>
              <a:t>05/02/2015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63EB3-C1B5-4FFA-AD98-0270D02165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7704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468E6-F61C-4572-945E-FEDA7FD96A82}" type="datetimeFigureOut">
              <a:rPr lang="en-GB" smtClean="0"/>
              <a:t>05/02/2015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63EB3-C1B5-4FFA-AD98-0270D02165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8987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468E6-F61C-4572-945E-FEDA7FD96A82}" type="datetimeFigureOut">
              <a:rPr lang="en-GB" smtClean="0"/>
              <a:t>05/02/2015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63EB3-C1B5-4FFA-AD98-0270D02165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3016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468E6-F61C-4572-945E-FEDA7FD96A82}" type="datetimeFigureOut">
              <a:rPr lang="en-GB" smtClean="0"/>
              <a:t>05/02/2015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63EB3-C1B5-4FFA-AD98-0270D02165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3999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468E6-F61C-4572-945E-FEDA7FD96A82}" type="datetimeFigureOut">
              <a:rPr lang="en-GB" smtClean="0"/>
              <a:t>05/02/2015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63EB3-C1B5-4FFA-AD98-0270D02165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0285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468E6-F61C-4572-945E-FEDA7FD96A82}" type="datetimeFigureOut">
              <a:rPr lang="en-GB" smtClean="0"/>
              <a:t>05/02/2015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63EB3-C1B5-4FFA-AD98-0270D02165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1898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468E6-F61C-4572-945E-FEDA7FD96A82}" type="datetimeFigureOut">
              <a:rPr lang="en-GB" smtClean="0"/>
              <a:t>05/02/2015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63EB3-C1B5-4FFA-AD98-0270D02165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3254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D468E6-F61C-4572-945E-FEDA7FD96A82}" type="datetimeFigureOut">
              <a:rPr lang="en-GB" smtClean="0"/>
              <a:t>05/02/2015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D63EB3-C1B5-4FFA-AD98-0270D02165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49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en.wikipedia.org/wiki/File:Sarojini_Naidu_in_Bombay_1946.jpg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youtube.com/watch?v=bmlMxFQHzIg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In the Bazaars of Hyderabad</a:t>
            </a:r>
            <a:br>
              <a:rPr lang="en-GB" dirty="0" smtClean="0"/>
            </a:br>
            <a:r>
              <a:rPr lang="en-GB" dirty="0" smtClean="0"/>
              <a:t>by </a:t>
            </a:r>
            <a:r>
              <a:rPr lang="en-GB" dirty="0" err="1" smtClean="0"/>
              <a:t>Sarojini</a:t>
            </a:r>
            <a:r>
              <a:rPr lang="en-GB" dirty="0" smtClean="0"/>
              <a:t> Naidu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Learning objective: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To develop our ability to analyse how setting and atmosphere are created using language.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39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Have you ever been to a market?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3600" dirty="0" smtClean="0"/>
              <a:t>What did you see there?</a:t>
            </a:r>
          </a:p>
          <a:p>
            <a:pPr marL="0" indent="0" algn="ctr">
              <a:buNone/>
            </a:pPr>
            <a:r>
              <a:rPr lang="en-GB" sz="3600" dirty="0" smtClean="0"/>
              <a:t>What was it like?</a:t>
            </a:r>
          </a:p>
          <a:p>
            <a:pPr marL="0" indent="0" algn="ctr">
              <a:buNone/>
            </a:pPr>
            <a:endParaRPr lang="en-GB" sz="3600" dirty="0"/>
          </a:p>
          <a:p>
            <a:pPr marL="0" indent="0" algn="ctr">
              <a:buNone/>
            </a:pPr>
            <a:r>
              <a:rPr lang="en-GB" sz="3600" dirty="0" smtClean="0"/>
              <a:t>Choose 5 adjectives that you would use to describe your experience in the market and be prepared to justify why you have chosen them. 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592277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Now listen to the poem…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 smtClean="0"/>
              <a:t>This is a poem describing a traditional market in Hyderabad, India. It was written by </a:t>
            </a:r>
            <a:r>
              <a:rPr lang="en-GB" dirty="0" smtClean="0"/>
              <a:t>Indian poet </a:t>
            </a:r>
            <a:r>
              <a:rPr lang="en-GB" dirty="0" err="1" smtClean="0"/>
              <a:t>Sarojini</a:t>
            </a:r>
            <a:r>
              <a:rPr lang="en-GB" dirty="0" smtClean="0"/>
              <a:t> Naidu in the 19</a:t>
            </a:r>
            <a:r>
              <a:rPr lang="en-GB" baseline="30000" dirty="0" smtClean="0"/>
              <a:t>th</a:t>
            </a:r>
            <a:r>
              <a:rPr lang="en-GB" dirty="0" smtClean="0"/>
              <a:t> century.</a:t>
            </a:r>
            <a:endParaRPr lang="en-GB" dirty="0"/>
          </a:p>
        </p:txBody>
      </p:sp>
      <p:pic>
        <p:nvPicPr>
          <p:cNvPr id="4" name="Picture 2" descr="Sarojini Naidu in Bombay 1946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298158"/>
            <a:ext cx="2304256" cy="2744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716016" y="3501008"/>
            <a:ext cx="3672408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i="1" dirty="0" smtClean="0"/>
              <a:t>As you are listening to the poem, either jot down details, or sketch a picture of what you imagine this market to look like. </a:t>
            </a:r>
            <a:endParaRPr lang="en-GB" b="1" i="1" dirty="0"/>
          </a:p>
        </p:txBody>
      </p:sp>
    </p:spTree>
    <p:extLst>
      <p:ext uri="{BB962C8B-B14F-4D97-AF65-F5344CB8AC3E}">
        <p14:creationId xmlns:p14="http://schemas.microsoft.com/office/powerpoint/2010/main" val="1729731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dirty="0" smtClean="0"/>
              <a:t>This is a video of a modern-day night market in India. In what ways is it similar/different to the market in the poem?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45224"/>
            <a:ext cx="8229600" cy="680939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 smtClean="0"/>
              <a:t>Click to view</a:t>
            </a:r>
            <a:endParaRPr lang="en-GB" dirty="0"/>
          </a:p>
        </p:txBody>
      </p:sp>
      <p:pic>
        <p:nvPicPr>
          <p:cNvPr id="2050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5950" y="1819275"/>
            <a:ext cx="5372100" cy="3219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6327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05273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This poem is a beautiful blend of sights, smells and sounds. What are they all?</a:t>
            </a:r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743200"/>
            <a:ext cx="61912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099" y="3933056"/>
            <a:ext cx="628650" cy="60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703" y="5157192"/>
            <a:ext cx="561975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23728" y="2743200"/>
            <a:ext cx="6048672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Quotations relating to sight: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2120824" y="3771428"/>
            <a:ext cx="6048672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Quotations relating to smell: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2117049" y="4872037"/>
            <a:ext cx="6048672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Quotations relating to sound: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0368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4208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The poem follows a question and answer structure…why might this be?</a:t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This is what we would call a lyrical poem – it has a musical quality about it. What is it that makes the poem seem musical? How does this affect the mood of the poem?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2568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77281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So…overall…how is a sense of setting and atmosphere created in </a:t>
            </a:r>
            <a:r>
              <a:rPr lang="en-GB" i="1" dirty="0" smtClean="0"/>
              <a:t>In the Bazaars of Hyderabad?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06442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0B55B6E4E4244BAB56056FB1B8C6EC" ma:contentTypeVersion="0" ma:contentTypeDescription="Create a new document." ma:contentTypeScope="" ma:versionID="864d520c3934532efd5b227a977035d1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070A110-38DC-454B-8670-89AA7BEFC29B}"/>
</file>

<file path=customXml/itemProps2.xml><?xml version="1.0" encoding="utf-8"?>
<ds:datastoreItem xmlns:ds="http://schemas.openxmlformats.org/officeDocument/2006/customXml" ds:itemID="{802FF4E8-32DA-44B8-9AD9-5A75E2138496}"/>
</file>

<file path=customXml/itemProps3.xml><?xml version="1.0" encoding="utf-8"?>
<ds:datastoreItem xmlns:ds="http://schemas.openxmlformats.org/officeDocument/2006/customXml" ds:itemID="{B81456E8-171E-4F80-B0C3-2BD04A577E5E}"/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215</Words>
  <Application>Microsoft Office PowerPoint</Application>
  <PresentationFormat>On-screen Show (4:3)</PresentationFormat>
  <Paragraphs>19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In the Bazaars of Hyderabad by Sarojini Naidu</vt:lpstr>
      <vt:lpstr>Have you ever been to a market? </vt:lpstr>
      <vt:lpstr>Now listen to the poem…</vt:lpstr>
      <vt:lpstr>This is a video of a modern-day night market in India. In what ways is it similar/different to the market in the poem?</vt:lpstr>
      <vt:lpstr>This poem is a beautiful blend of sights, smells and sounds. What are they all?</vt:lpstr>
      <vt:lpstr>The poem follows a question and answer structure…why might this be?   This is what we would call a lyrical poem – it has a musical quality about it. What is it that makes the poem seem musical? How does this affect the mood of the poem?</vt:lpstr>
      <vt:lpstr>So…overall…how is a sense of setting and atmosphere created in In the Bazaars of Hyderabad?</vt:lpstr>
    </vt:vector>
  </TitlesOfParts>
  <Company>Droitwich Spa High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 the Bazaars of Hyderabad by Sarojini Naidu</dc:title>
  <dc:creator>Cheng, J</dc:creator>
  <cp:lastModifiedBy>Cheng, J</cp:lastModifiedBy>
  <cp:revision>3</cp:revision>
  <dcterms:created xsi:type="dcterms:W3CDTF">2015-02-05T16:25:46Z</dcterms:created>
  <dcterms:modified xsi:type="dcterms:W3CDTF">2015-02-05T16:58:07Z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0x010100680B55B6E4E4244BAB56056FB1B8C6EC</vt:lpwstr>
  </property>
</Properties>
</file>